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3"/>
  </p:notesMasterIdLst>
  <p:sldIdLst>
    <p:sldId id="256" r:id="rId2"/>
    <p:sldId id="260" r:id="rId3"/>
    <p:sldId id="262" r:id="rId4"/>
    <p:sldId id="278" r:id="rId5"/>
    <p:sldId id="288" r:id="rId6"/>
    <p:sldId id="261" r:id="rId7"/>
    <p:sldId id="277" r:id="rId8"/>
    <p:sldId id="264" r:id="rId9"/>
    <p:sldId id="265" r:id="rId10"/>
    <p:sldId id="276" r:id="rId11"/>
    <p:sldId id="279" r:id="rId12"/>
    <p:sldId id="274" r:id="rId13"/>
    <p:sldId id="315" r:id="rId14"/>
    <p:sldId id="263" r:id="rId15"/>
    <p:sldId id="318" r:id="rId16"/>
    <p:sldId id="268" r:id="rId17"/>
    <p:sldId id="270" r:id="rId18"/>
    <p:sldId id="316" r:id="rId19"/>
    <p:sldId id="317" r:id="rId20"/>
    <p:sldId id="319" r:id="rId21"/>
    <p:sldId id="292" r:id="rId22"/>
  </p:sldIdLst>
  <p:sldSz cx="9144000" cy="5143500" type="screen16x9"/>
  <p:notesSz cx="6858000" cy="9144000"/>
  <p:embeddedFontLst>
    <p:embeddedFont>
      <p:font typeface="Bakbak One" panose="020B0604020202020204" charset="0"/>
      <p:regular r:id="rId24"/>
    </p:embeddedFont>
    <p:embeddedFont>
      <p:font typeface="Bebas Neue" panose="020B0606020202050201" pitchFamily="34" charset="0"/>
      <p:regular r:id="rId25"/>
    </p:embeddedFont>
    <p:embeddedFont>
      <p:font typeface="Didact Gothic" panose="00000500000000000000" pitchFamily="2" charset="0"/>
      <p:regular r:id="rId26"/>
    </p:embeddedFont>
    <p:embeddedFont>
      <p:font typeface="Nunito Light" pitchFamily="2" charset="0"/>
      <p:regular r:id="rId27"/>
      <p: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4D4C9B5-63AD-4D36-B629-72E60EA832C2}">
  <a:tblStyle styleId="{14D4C9B5-63AD-4D36-B629-72E60EA832C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716"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d725197490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d725197490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1d725197490_0_8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1d725197490_0_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7386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265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ed9256fe6f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ed9256fe6f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d725197490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d725197490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154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1674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d725197490_0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d725197490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g1340135a08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6" name="Google Shape;1616;g1340135a08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ed9256fe6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ed9256fe6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1d725197490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1d725197490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d725197490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d725197490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1d725197490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1d725197490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33f6155f6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33f6155f6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hyperlink" Target="http://bit.ly/2TtBDfr" TargetMode="External"/><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bit.ly/2TyoMsr" TargetMode="External"/><Relationship Id="rId5" Type="http://schemas.openxmlformats.org/officeDocument/2006/relationships/hyperlink" Target="https://bit.ly/3A1uf1Q" TargetMode="Externa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8.jp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206195" y="3793200"/>
            <a:ext cx="3475025" cy="2782799"/>
          </a:xfrm>
          <a:prstGeom prst="rect">
            <a:avLst/>
          </a:prstGeom>
          <a:noFill/>
          <a:ln>
            <a:noFill/>
          </a:ln>
        </p:spPr>
      </p:pic>
      <p:grpSp>
        <p:nvGrpSpPr>
          <p:cNvPr id="10" name="Google Shape;10;p2"/>
          <p:cNvGrpSpPr/>
          <p:nvPr/>
        </p:nvGrpSpPr>
        <p:grpSpPr>
          <a:xfrm rot="3558977">
            <a:off x="4672129" y="-568202"/>
            <a:ext cx="273901" cy="1681060"/>
            <a:chOff x="7714625" y="893600"/>
            <a:chExt cx="273900" cy="2444100"/>
          </a:xfrm>
        </p:grpSpPr>
        <p:cxnSp>
          <p:nvCxnSpPr>
            <p:cNvPr id="11" name="Google Shape;11;p2"/>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12" name="Google Shape;12;p2"/>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13" name="Google Shape;13;p2"/>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14" name="Google Shape;14;p2"/>
          <p:cNvPicPr preferRelativeResize="0"/>
          <p:nvPr/>
        </p:nvPicPr>
        <p:blipFill>
          <a:blip r:embed="rId3">
            <a:alphaModFix/>
          </a:blip>
          <a:stretch>
            <a:fillRect/>
          </a:stretch>
        </p:blipFill>
        <p:spPr>
          <a:xfrm>
            <a:off x="4498250" y="-465575"/>
            <a:ext cx="5619899" cy="2467650"/>
          </a:xfrm>
          <a:prstGeom prst="rect">
            <a:avLst/>
          </a:prstGeom>
          <a:noFill/>
          <a:ln>
            <a:noFill/>
          </a:ln>
        </p:spPr>
      </p:pic>
      <p:pic>
        <p:nvPicPr>
          <p:cNvPr id="15" name="Google Shape;15;p2"/>
          <p:cNvPicPr preferRelativeResize="0"/>
          <p:nvPr/>
        </p:nvPicPr>
        <p:blipFill>
          <a:blip r:embed="rId2">
            <a:alphaModFix/>
          </a:blip>
          <a:stretch>
            <a:fillRect/>
          </a:stretch>
        </p:blipFill>
        <p:spPr>
          <a:xfrm>
            <a:off x="4251855" y="3919850"/>
            <a:ext cx="3475025" cy="2782799"/>
          </a:xfrm>
          <a:prstGeom prst="rect">
            <a:avLst/>
          </a:prstGeom>
          <a:noFill/>
          <a:ln>
            <a:noFill/>
          </a:ln>
        </p:spPr>
      </p:pic>
      <p:grpSp>
        <p:nvGrpSpPr>
          <p:cNvPr id="16" name="Google Shape;16;p2"/>
          <p:cNvGrpSpPr/>
          <p:nvPr/>
        </p:nvGrpSpPr>
        <p:grpSpPr>
          <a:xfrm rot="3558977">
            <a:off x="4792729" y="4141123"/>
            <a:ext cx="273901" cy="1681060"/>
            <a:chOff x="7714625" y="893600"/>
            <a:chExt cx="273900" cy="2444100"/>
          </a:xfrm>
        </p:grpSpPr>
        <p:cxnSp>
          <p:nvCxnSpPr>
            <p:cNvPr id="17" name="Google Shape;17;p2"/>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18" name="Google Shape;18;p2"/>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19" name="Google Shape;19;p2"/>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20" name="Google Shape;20;p2"/>
          <p:cNvPicPr preferRelativeResize="0"/>
          <p:nvPr/>
        </p:nvPicPr>
        <p:blipFill>
          <a:blip r:embed="rId4">
            <a:alphaModFix/>
          </a:blip>
          <a:stretch>
            <a:fillRect/>
          </a:stretch>
        </p:blipFill>
        <p:spPr>
          <a:xfrm>
            <a:off x="7859552" y="2508875"/>
            <a:ext cx="2156350" cy="1842150"/>
          </a:xfrm>
          <a:prstGeom prst="rect">
            <a:avLst/>
          </a:prstGeom>
          <a:noFill/>
          <a:ln>
            <a:noFill/>
          </a:ln>
        </p:spPr>
      </p:pic>
      <p:pic>
        <p:nvPicPr>
          <p:cNvPr id="21" name="Google Shape;21;p2"/>
          <p:cNvPicPr preferRelativeResize="0"/>
          <p:nvPr/>
        </p:nvPicPr>
        <p:blipFill>
          <a:blip r:embed="rId4">
            <a:alphaModFix/>
          </a:blip>
          <a:stretch>
            <a:fillRect/>
          </a:stretch>
        </p:blipFill>
        <p:spPr>
          <a:xfrm rot="-3400286">
            <a:off x="-254761" y="-325926"/>
            <a:ext cx="2156351" cy="1842150"/>
          </a:xfrm>
          <a:prstGeom prst="rect">
            <a:avLst/>
          </a:prstGeom>
          <a:noFill/>
          <a:ln>
            <a:noFill/>
          </a:ln>
        </p:spPr>
      </p:pic>
      <p:sp>
        <p:nvSpPr>
          <p:cNvPr id="22" name="Google Shape;22;p2"/>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Google Shape;23;p2"/>
          <p:cNvPicPr preferRelativeResize="0"/>
          <p:nvPr/>
        </p:nvPicPr>
        <p:blipFill>
          <a:blip r:embed="rId5">
            <a:alphaModFix/>
          </a:blip>
          <a:stretch>
            <a:fillRect/>
          </a:stretch>
        </p:blipFill>
        <p:spPr>
          <a:xfrm>
            <a:off x="5303825" y="757152"/>
            <a:ext cx="3215901" cy="3782476"/>
          </a:xfrm>
          <a:prstGeom prst="rect">
            <a:avLst/>
          </a:prstGeom>
          <a:noFill/>
          <a:ln>
            <a:noFill/>
          </a:ln>
        </p:spPr>
      </p:pic>
      <p:sp>
        <p:nvSpPr>
          <p:cNvPr id="24" name="Google Shape;24;p2"/>
          <p:cNvSpPr txBox="1">
            <a:spLocks noGrp="1"/>
          </p:cNvSpPr>
          <p:nvPr>
            <p:ph type="ctrTitle"/>
          </p:nvPr>
        </p:nvSpPr>
        <p:spPr>
          <a:xfrm>
            <a:off x="866850" y="1319260"/>
            <a:ext cx="5378100" cy="22254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4100"/>
            </a:lvl1pPr>
            <a:lvl2pPr lvl="1" algn="ctr" rtl="0">
              <a:lnSpc>
                <a:spcPct val="115000"/>
              </a:lnSpc>
              <a:spcBef>
                <a:spcPts val="0"/>
              </a:spcBef>
              <a:spcAft>
                <a:spcPts val="0"/>
              </a:spcAft>
              <a:buSzPts val="5200"/>
              <a:buNone/>
              <a:defRPr sz="5200"/>
            </a:lvl2pPr>
            <a:lvl3pPr lvl="2" algn="ctr" rtl="0">
              <a:lnSpc>
                <a:spcPct val="115000"/>
              </a:lnSpc>
              <a:spcBef>
                <a:spcPts val="0"/>
              </a:spcBef>
              <a:spcAft>
                <a:spcPts val="0"/>
              </a:spcAft>
              <a:buSzPts val="5200"/>
              <a:buNone/>
              <a:defRPr sz="5200"/>
            </a:lvl3pPr>
            <a:lvl4pPr lvl="3" algn="ctr" rtl="0">
              <a:lnSpc>
                <a:spcPct val="115000"/>
              </a:lnSpc>
              <a:spcBef>
                <a:spcPts val="0"/>
              </a:spcBef>
              <a:spcAft>
                <a:spcPts val="0"/>
              </a:spcAft>
              <a:buSzPts val="5200"/>
              <a:buNone/>
              <a:defRPr sz="5200"/>
            </a:lvl4pPr>
            <a:lvl5pPr lvl="4" algn="ctr" rtl="0">
              <a:lnSpc>
                <a:spcPct val="115000"/>
              </a:lnSpc>
              <a:spcBef>
                <a:spcPts val="0"/>
              </a:spcBef>
              <a:spcAft>
                <a:spcPts val="0"/>
              </a:spcAft>
              <a:buSzPts val="5200"/>
              <a:buNone/>
              <a:defRPr sz="5200"/>
            </a:lvl5pPr>
            <a:lvl6pPr lvl="5" algn="ctr" rtl="0">
              <a:lnSpc>
                <a:spcPct val="115000"/>
              </a:lnSpc>
              <a:spcBef>
                <a:spcPts val="0"/>
              </a:spcBef>
              <a:spcAft>
                <a:spcPts val="0"/>
              </a:spcAft>
              <a:buSzPts val="5200"/>
              <a:buNone/>
              <a:defRPr sz="5200"/>
            </a:lvl6pPr>
            <a:lvl7pPr lvl="6" algn="ctr" rtl="0">
              <a:lnSpc>
                <a:spcPct val="115000"/>
              </a:lnSpc>
              <a:spcBef>
                <a:spcPts val="0"/>
              </a:spcBef>
              <a:spcAft>
                <a:spcPts val="0"/>
              </a:spcAft>
              <a:buSzPts val="5200"/>
              <a:buNone/>
              <a:defRPr sz="5200"/>
            </a:lvl7pPr>
            <a:lvl8pPr lvl="7" algn="ctr" rtl="0">
              <a:lnSpc>
                <a:spcPct val="115000"/>
              </a:lnSpc>
              <a:spcBef>
                <a:spcPts val="0"/>
              </a:spcBef>
              <a:spcAft>
                <a:spcPts val="0"/>
              </a:spcAft>
              <a:buSzPts val="5200"/>
              <a:buNone/>
              <a:defRPr sz="5200"/>
            </a:lvl8pPr>
            <a:lvl9pPr lvl="8" algn="ctr" rtl="0">
              <a:lnSpc>
                <a:spcPct val="115000"/>
              </a:lnSpc>
              <a:spcBef>
                <a:spcPts val="0"/>
              </a:spcBef>
              <a:spcAft>
                <a:spcPts val="0"/>
              </a:spcAft>
              <a:buSzPts val="5200"/>
              <a:buNone/>
              <a:defRPr sz="5200"/>
            </a:lvl9pPr>
          </a:lstStyle>
          <a:p>
            <a:endParaRPr/>
          </a:p>
        </p:txBody>
      </p:sp>
      <p:sp>
        <p:nvSpPr>
          <p:cNvPr id="25" name="Google Shape;25;p2"/>
          <p:cNvSpPr txBox="1">
            <a:spLocks noGrp="1"/>
          </p:cNvSpPr>
          <p:nvPr>
            <p:ph type="subTitle" idx="1"/>
          </p:nvPr>
        </p:nvSpPr>
        <p:spPr>
          <a:xfrm>
            <a:off x="866850" y="3396438"/>
            <a:ext cx="3714900" cy="427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None/>
              <a:defRPr sz="1600">
                <a:solidFill>
                  <a:schemeClr val="dk1"/>
                </a:solidFill>
              </a:defRPr>
            </a:lvl1pPr>
            <a:lvl2pPr lvl="1" algn="ctr" rtl="0">
              <a:lnSpc>
                <a:spcPct val="115000"/>
              </a:lnSpc>
              <a:spcBef>
                <a:spcPts val="0"/>
              </a:spcBef>
              <a:spcAft>
                <a:spcPts val="0"/>
              </a:spcAft>
              <a:buClr>
                <a:schemeClr val="dk1"/>
              </a:buClr>
              <a:buSzPts val="1800"/>
              <a:buNone/>
              <a:defRPr sz="1800">
                <a:solidFill>
                  <a:schemeClr val="dk1"/>
                </a:solidFill>
              </a:defRPr>
            </a:lvl2pPr>
            <a:lvl3pPr lvl="2" algn="ctr" rtl="0">
              <a:lnSpc>
                <a:spcPct val="115000"/>
              </a:lnSpc>
              <a:spcBef>
                <a:spcPts val="0"/>
              </a:spcBef>
              <a:spcAft>
                <a:spcPts val="0"/>
              </a:spcAft>
              <a:buClr>
                <a:schemeClr val="dk1"/>
              </a:buClr>
              <a:buSzPts val="1800"/>
              <a:buNone/>
              <a:defRPr sz="1800">
                <a:solidFill>
                  <a:schemeClr val="dk1"/>
                </a:solidFill>
              </a:defRPr>
            </a:lvl3pPr>
            <a:lvl4pPr lvl="3" algn="ctr" rtl="0">
              <a:lnSpc>
                <a:spcPct val="115000"/>
              </a:lnSpc>
              <a:spcBef>
                <a:spcPts val="0"/>
              </a:spcBef>
              <a:spcAft>
                <a:spcPts val="0"/>
              </a:spcAft>
              <a:buClr>
                <a:schemeClr val="dk1"/>
              </a:buClr>
              <a:buSzPts val="1800"/>
              <a:buNone/>
              <a:defRPr sz="1800">
                <a:solidFill>
                  <a:schemeClr val="dk1"/>
                </a:solidFill>
              </a:defRPr>
            </a:lvl4pPr>
            <a:lvl5pPr lvl="4" algn="ctr" rtl="0">
              <a:lnSpc>
                <a:spcPct val="115000"/>
              </a:lnSpc>
              <a:spcBef>
                <a:spcPts val="0"/>
              </a:spcBef>
              <a:spcAft>
                <a:spcPts val="0"/>
              </a:spcAft>
              <a:buClr>
                <a:schemeClr val="dk1"/>
              </a:buClr>
              <a:buSzPts val="1800"/>
              <a:buNone/>
              <a:defRPr sz="1800">
                <a:solidFill>
                  <a:schemeClr val="dk1"/>
                </a:solidFill>
              </a:defRPr>
            </a:lvl5pPr>
            <a:lvl6pPr lvl="5" algn="ctr" rtl="0">
              <a:lnSpc>
                <a:spcPct val="115000"/>
              </a:lnSpc>
              <a:spcBef>
                <a:spcPts val="0"/>
              </a:spcBef>
              <a:spcAft>
                <a:spcPts val="0"/>
              </a:spcAft>
              <a:buClr>
                <a:schemeClr val="dk1"/>
              </a:buClr>
              <a:buSzPts val="1800"/>
              <a:buNone/>
              <a:defRPr sz="1800">
                <a:solidFill>
                  <a:schemeClr val="dk1"/>
                </a:solidFill>
              </a:defRPr>
            </a:lvl6pPr>
            <a:lvl7pPr lvl="6" algn="ctr" rtl="0">
              <a:lnSpc>
                <a:spcPct val="115000"/>
              </a:lnSpc>
              <a:spcBef>
                <a:spcPts val="0"/>
              </a:spcBef>
              <a:spcAft>
                <a:spcPts val="0"/>
              </a:spcAft>
              <a:buClr>
                <a:schemeClr val="dk1"/>
              </a:buClr>
              <a:buSzPts val="1800"/>
              <a:buNone/>
              <a:defRPr sz="1800">
                <a:solidFill>
                  <a:schemeClr val="dk1"/>
                </a:solidFill>
              </a:defRPr>
            </a:lvl7pPr>
            <a:lvl8pPr lvl="7" algn="ctr" rtl="0">
              <a:lnSpc>
                <a:spcPct val="115000"/>
              </a:lnSpc>
              <a:spcBef>
                <a:spcPts val="0"/>
              </a:spcBef>
              <a:spcAft>
                <a:spcPts val="0"/>
              </a:spcAft>
              <a:buClr>
                <a:schemeClr val="dk1"/>
              </a:buClr>
              <a:buSzPts val="1800"/>
              <a:buNone/>
              <a:defRPr sz="1800">
                <a:solidFill>
                  <a:schemeClr val="dk1"/>
                </a:solidFill>
              </a:defRPr>
            </a:lvl8pPr>
            <a:lvl9pPr lvl="8" algn="ctr" rtl="0">
              <a:lnSpc>
                <a:spcPct val="115000"/>
              </a:lnSpc>
              <a:spcBef>
                <a:spcPts val="0"/>
              </a:spcBef>
              <a:spcAft>
                <a:spcPts val="0"/>
              </a:spcAft>
              <a:buClr>
                <a:schemeClr val="dk1"/>
              </a:buClr>
              <a:buSzPts val="1800"/>
              <a:buNone/>
              <a:defRPr sz="1800">
                <a:solidFill>
                  <a:schemeClr val="dk1"/>
                </a:solidFill>
              </a:defRPr>
            </a:lvl9pPr>
          </a:lstStyle>
          <a:p>
            <a:endParaRPr/>
          </a:p>
        </p:txBody>
      </p:sp>
      <p:grpSp>
        <p:nvGrpSpPr>
          <p:cNvPr id="26" name="Google Shape;26;p2"/>
          <p:cNvGrpSpPr/>
          <p:nvPr/>
        </p:nvGrpSpPr>
        <p:grpSpPr>
          <a:xfrm rot="-1750025">
            <a:off x="7242051" y="2951312"/>
            <a:ext cx="468641" cy="353342"/>
            <a:chOff x="5206375" y="539500"/>
            <a:chExt cx="717550" cy="541013"/>
          </a:xfrm>
        </p:grpSpPr>
        <p:sp>
          <p:nvSpPr>
            <p:cNvPr id="27" name="Google Shape;27;p2"/>
            <p:cNvSpPr/>
            <p:nvPr/>
          </p:nvSpPr>
          <p:spPr>
            <a:xfrm>
              <a:off x="5549275" y="784325"/>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33425" y="650975"/>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695325" y="947013"/>
              <a:ext cx="133500" cy="13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866625" y="757150"/>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206375" y="784325"/>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479425" y="539500"/>
              <a:ext cx="95400" cy="9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2"/>
          <p:cNvGrpSpPr/>
          <p:nvPr/>
        </p:nvGrpSpPr>
        <p:grpSpPr>
          <a:xfrm>
            <a:off x="5719531" y="2970618"/>
            <a:ext cx="559821" cy="314607"/>
            <a:chOff x="7326081" y="461881"/>
            <a:chExt cx="559821" cy="314607"/>
          </a:xfrm>
        </p:grpSpPr>
        <p:sp>
          <p:nvSpPr>
            <p:cNvPr id="34" name="Google Shape;34;p2"/>
            <p:cNvSpPr/>
            <p:nvPr/>
          </p:nvSpPr>
          <p:spPr>
            <a:xfrm rot="888808" flipH="1">
              <a:off x="7526272" y="615505"/>
              <a:ext cx="37548" cy="3754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888808" flipH="1">
              <a:off x="7431942" y="500851"/>
              <a:ext cx="37548" cy="3754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880993" flipH="1">
              <a:off x="7348978" y="712090"/>
              <a:ext cx="57994" cy="5799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88808" flipH="1">
              <a:off x="7330257" y="545941"/>
              <a:ext cx="37548" cy="3754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88808" flipH="1">
              <a:off x="7742916" y="672118"/>
              <a:ext cx="37548" cy="3754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86297" flipH="1">
              <a:off x="7583267" y="468800"/>
              <a:ext cx="62361" cy="62361"/>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889039" flipH="1">
              <a:off x="7767277" y="506045"/>
              <a:ext cx="106750" cy="10675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440"/>
        <p:cNvGrpSpPr/>
        <p:nvPr/>
      </p:nvGrpSpPr>
      <p:grpSpPr>
        <a:xfrm>
          <a:off x="0" y="0"/>
          <a:ext cx="0" cy="0"/>
          <a:chOff x="0" y="0"/>
          <a:chExt cx="0" cy="0"/>
        </a:xfrm>
      </p:grpSpPr>
      <p:grpSp>
        <p:nvGrpSpPr>
          <p:cNvPr id="441" name="Google Shape;441;p23"/>
          <p:cNvGrpSpPr/>
          <p:nvPr/>
        </p:nvGrpSpPr>
        <p:grpSpPr>
          <a:xfrm rot="3558977">
            <a:off x="8585529" y="73711"/>
            <a:ext cx="273901" cy="1681060"/>
            <a:chOff x="7714625" y="893600"/>
            <a:chExt cx="273900" cy="2444100"/>
          </a:xfrm>
        </p:grpSpPr>
        <p:cxnSp>
          <p:nvCxnSpPr>
            <p:cNvPr id="442" name="Google Shape;442;p23"/>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443" name="Google Shape;443;p23"/>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444" name="Google Shape;444;p23"/>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grpSp>
        <p:nvGrpSpPr>
          <p:cNvPr id="445" name="Google Shape;445;p23"/>
          <p:cNvGrpSpPr/>
          <p:nvPr/>
        </p:nvGrpSpPr>
        <p:grpSpPr>
          <a:xfrm rot="3558977">
            <a:off x="6046979" y="-416714"/>
            <a:ext cx="273901" cy="1681060"/>
            <a:chOff x="7714625" y="893600"/>
            <a:chExt cx="273900" cy="2444100"/>
          </a:xfrm>
        </p:grpSpPr>
        <p:cxnSp>
          <p:nvCxnSpPr>
            <p:cNvPr id="446" name="Google Shape;446;p23"/>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447" name="Google Shape;447;p23"/>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448" name="Google Shape;448;p23"/>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449" name="Google Shape;449;p23"/>
          <p:cNvPicPr preferRelativeResize="0"/>
          <p:nvPr/>
        </p:nvPicPr>
        <p:blipFill>
          <a:blip r:embed="rId2">
            <a:alphaModFix/>
          </a:blip>
          <a:stretch>
            <a:fillRect/>
          </a:stretch>
        </p:blipFill>
        <p:spPr>
          <a:xfrm>
            <a:off x="5511250" y="1699050"/>
            <a:ext cx="5619899" cy="2467650"/>
          </a:xfrm>
          <a:prstGeom prst="rect">
            <a:avLst/>
          </a:prstGeom>
          <a:noFill/>
          <a:ln>
            <a:noFill/>
          </a:ln>
        </p:spPr>
      </p:pic>
      <p:pic>
        <p:nvPicPr>
          <p:cNvPr id="450" name="Google Shape;450;p23"/>
          <p:cNvPicPr preferRelativeResize="0"/>
          <p:nvPr/>
        </p:nvPicPr>
        <p:blipFill>
          <a:blip r:embed="rId3">
            <a:alphaModFix/>
          </a:blip>
          <a:stretch>
            <a:fillRect/>
          </a:stretch>
        </p:blipFill>
        <p:spPr>
          <a:xfrm>
            <a:off x="1351455" y="3931900"/>
            <a:ext cx="3475025" cy="2782799"/>
          </a:xfrm>
          <a:prstGeom prst="rect">
            <a:avLst/>
          </a:prstGeom>
          <a:noFill/>
          <a:ln>
            <a:noFill/>
          </a:ln>
        </p:spPr>
      </p:pic>
      <p:cxnSp>
        <p:nvCxnSpPr>
          <p:cNvPr id="451" name="Google Shape;451;p23"/>
          <p:cNvCxnSpPr/>
          <p:nvPr/>
        </p:nvCxnSpPr>
        <p:spPr>
          <a:xfrm>
            <a:off x="292500" y="2707132"/>
            <a:ext cx="0" cy="1621812"/>
          </a:xfrm>
          <a:prstGeom prst="straightConnector1">
            <a:avLst/>
          </a:prstGeom>
          <a:noFill/>
          <a:ln w="9525" cap="flat" cmpd="sng">
            <a:solidFill>
              <a:schemeClr val="dk1"/>
            </a:solidFill>
            <a:prstDash val="dot"/>
            <a:round/>
            <a:headEnd type="none" w="med" len="med"/>
            <a:tailEnd type="none" w="med" len="med"/>
          </a:ln>
        </p:spPr>
      </p:cxnSp>
      <p:pic>
        <p:nvPicPr>
          <p:cNvPr id="452" name="Google Shape;452;p23"/>
          <p:cNvPicPr preferRelativeResize="0"/>
          <p:nvPr/>
        </p:nvPicPr>
        <p:blipFill>
          <a:blip r:embed="rId4">
            <a:alphaModFix/>
          </a:blip>
          <a:stretch>
            <a:fillRect/>
          </a:stretch>
        </p:blipFill>
        <p:spPr>
          <a:xfrm rot="-2700000">
            <a:off x="7503777" y="3793274"/>
            <a:ext cx="2156351" cy="1842151"/>
          </a:xfrm>
          <a:prstGeom prst="rect">
            <a:avLst/>
          </a:prstGeom>
          <a:noFill/>
          <a:ln>
            <a:noFill/>
          </a:ln>
        </p:spPr>
      </p:pic>
      <p:pic>
        <p:nvPicPr>
          <p:cNvPr id="453" name="Google Shape;453;p23"/>
          <p:cNvPicPr preferRelativeResize="0"/>
          <p:nvPr/>
        </p:nvPicPr>
        <p:blipFill>
          <a:blip r:embed="rId4">
            <a:alphaModFix/>
          </a:blip>
          <a:stretch>
            <a:fillRect/>
          </a:stretch>
        </p:blipFill>
        <p:spPr>
          <a:xfrm rot="7494211">
            <a:off x="-411535" y="-446525"/>
            <a:ext cx="2156350" cy="1842150"/>
          </a:xfrm>
          <a:prstGeom prst="rect">
            <a:avLst/>
          </a:prstGeom>
          <a:noFill/>
          <a:ln>
            <a:noFill/>
          </a:ln>
        </p:spPr>
      </p:pic>
      <p:sp>
        <p:nvSpPr>
          <p:cNvPr id="454" name="Google Shape;454;p23"/>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txBox="1">
            <a:spLocks noGrp="1"/>
          </p:cNvSpPr>
          <p:nvPr>
            <p:ph type="subTitle" idx="1"/>
          </p:nvPr>
        </p:nvSpPr>
        <p:spPr>
          <a:xfrm>
            <a:off x="937625" y="3305250"/>
            <a:ext cx="2175300" cy="869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456" name="Google Shape;456;p23"/>
          <p:cNvSpPr txBox="1">
            <a:spLocks noGrp="1"/>
          </p:cNvSpPr>
          <p:nvPr>
            <p:ph type="subTitle" idx="2"/>
          </p:nvPr>
        </p:nvSpPr>
        <p:spPr>
          <a:xfrm>
            <a:off x="3484350" y="3305250"/>
            <a:ext cx="2175300" cy="869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457" name="Google Shape;457;p23"/>
          <p:cNvSpPr txBox="1">
            <a:spLocks noGrp="1"/>
          </p:cNvSpPr>
          <p:nvPr>
            <p:ph type="subTitle" idx="3"/>
          </p:nvPr>
        </p:nvSpPr>
        <p:spPr>
          <a:xfrm>
            <a:off x="6031074" y="3305250"/>
            <a:ext cx="2175300" cy="869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458" name="Google Shape;458;p23"/>
          <p:cNvSpPr txBox="1">
            <a:spLocks noGrp="1"/>
          </p:cNvSpPr>
          <p:nvPr>
            <p:ph type="subTitle" idx="4"/>
          </p:nvPr>
        </p:nvSpPr>
        <p:spPr>
          <a:xfrm>
            <a:off x="937625" y="3027325"/>
            <a:ext cx="21753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15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459" name="Google Shape;459;p23"/>
          <p:cNvSpPr txBox="1">
            <a:spLocks noGrp="1"/>
          </p:cNvSpPr>
          <p:nvPr>
            <p:ph type="subTitle" idx="5"/>
          </p:nvPr>
        </p:nvSpPr>
        <p:spPr>
          <a:xfrm>
            <a:off x="3484346" y="3027325"/>
            <a:ext cx="21753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15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460" name="Google Shape;460;p23"/>
          <p:cNvSpPr txBox="1">
            <a:spLocks noGrp="1"/>
          </p:cNvSpPr>
          <p:nvPr>
            <p:ph type="subTitle" idx="6"/>
          </p:nvPr>
        </p:nvSpPr>
        <p:spPr>
          <a:xfrm>
            <a:off x="6031074" y="3027325"/>
            <a:ext cx="21753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15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pic>
        <p:nvPicPr>
          <p:cNvPr id="461" name="Google Shape;461;p23"/>
          <p:cNvPicPr preferRelativeResize="0"/>
          <p:nvPr/>
        </p:nvPicPr>
        <p:blipFill rotWithShape="1">
          <a:blip r:embed="rId5">
            <a:alphaModFix/>
          </a:blip>
          <a:srcRect t="17648" r="28453"/>
          <a:stretch/>
        </p:blipFill>
        <p:spPr>
          <a:xfrm>
            <a:off x="7434072" y="197225"/>
            <a:ext cx="1335976" cy="1451599"/>
          </a:xfrm>
          <a:prstGeom prst="rect">
            <a:avLst/>
          </a:prstGeom>
          <a:noFill/>
          <a:ln>
            <a:noFill/>
          </a:ln>
        </p:spPr>
      </p:pic>
      <p:sp>
        <p:nvSpPr>
          <p:cNvPr id="462" name="Google Shape;462;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463"/>
        <p:cNvGrpSpPr/>
        <p:nvPr/>
      </p:nvGrpSpPr>
      <p:grpSpPr>
        <a:xfrm>
          <a:off x="0" y="0"/>
          <a:ext cx="0" cy="0"/>
          <a:chOff x="0" y="0"/>
          <a:chExt cx="0" cy="0"/>
        </a:xfrm>
      </p:grpSpPr>
      <p:grpSp>
        <p:nvGrpSpPr>
          <p:cNvPr id="464" name="Google Shape;464;p24"/>
          <p:cNvGrpSpPr/>
          <p:nvPr/>
        </p:nvGrpSpPr>
        <p:grpSpPr>
          <a:xfrm rot="3439522">
            <a:off x="2535652" y="-812929"/>
            <a:ext cx="126958" cy="2308173"/>
            <a:chOff x="7861575" y="893600"/>
            <a:chExt cx="126950" cy="2444100"/>
          </a:xfrm>
        </p:grpSpPr>
        <p:cxnSp>
          <p:nvCxnSpPr>
            <p:cNvPr id="465" name="Google Shape;465;p24"/>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466" name="Google Shape;466;p24"/>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grpSp>
        <p:nvGrpSpPr>
          <p:cNvPr id="467" name="Google Shape;467;p24"/>
          <p:cNvGrpSpPr/>
          <p:nvPr/>
        </p:nvGrpSpPr>
        <p:grpSpPr>
          <a:xfrm rot="3439522">
            <a:off x="8854977" y="3750046"/>
            <a:ext cx="126958" cy="2308173"/>
            <a:chOff x="7861575" y="893600"/>
            <a:chExt cx="126950" cy="2444100"/>
          </a:xfrm>
        </p:grpSpPr>
        <p:cxnSp>
          <p:nvCxnSpPr>
            <p:cNvPr id="468" name="Google Shape;468;p24"/>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469" name="Google Shape;469;p24"/>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470" name="Google Shape;470;p24"/>
          <p:cNvPicPr preferRelativeResize="0"/>
          <p:nvPr/>
        </p:nvPicPr>
        <p:blipFill>
          <a:blip r:embed="rId2">
            <a:alphaModFix/>
          </a:blip>
          <a:stretch>
            <a:fillRect/>
          </a:stretch>
        </p:blipFill>
        <p:spPr>
          <a:xfrm rot="-7399714" flipH="1">
            <a:off x="-731086" y="527174"/>
            <a:ext cx="2156351" cy="1842150"/>
          </a:xfrm>
          <a:prstGeom prst="rect">
            <a:avLst/>
          </a:prstGeom>
          <a:noFill/>
          <a:ln>
            <a:noFill/>
          </a:ln>
        </p:spPr>
      </p:pic>
      <p:pic>
        <p:nvPicPr>
          <p:cNvPr id="471" name="Google Shape;471;p24"/>
          <p:cNvPicPr preferRelativeResize="0"/>
          <p:nvPr/>
        </p:nvPicPr>
        <p:blipFill>
          <a:blip r:embed="rId3">
            <a:alphaModFix/>
          </a:blip>
          <a:stretch>
            <a:fillRect/>
          </a:stretch>
        </p:blipFill>
        <p:spPr>
          <a:xfrm flipH="1">
            <a:off x="7528625" y="1874887"/>
            <a:ext cx="4835949" cy="2123425"/>
          </a:xfrm>
          <a:prstGeom prst="rect">
            <a:avLst/>
          </a:prstGeom>
          <a:noFill/>
          <a:ln>
            <a:noFill/>
          </a:ln>
        </p:spPr>
      </p:pic>
      <p:cxnSp>
        <p:nvCxnSpPr>
          <p:cNvPr id="472" name="Google Shape;472;p24"/>
          <p:cNvCxnSpPr/>
          <p:nvPr/>
        </p:nvCxnSpPr>
        <p:spPr>
          <a:xfrm>
            <a:off x="477011" y="2339262"/>
            <a:ext cx="0" cy="1645568"/>
          </a:xfrm>
          <a:prstGeom prst="straightConnector1">
            <a:avLst/>
          </a:prstGeom>
          <a:noFill/>
          <a:ln w="9525" cap="flat" cmpd="sng">
            <a:solidFill>
              <a:schemeClr val="dk1"/>
            </a:solidFill>
            <a:prstDash val="dot"/>
            <a:round/>
            <a:headEnd type="none" w="med" len="med"/>
            <a:tailEnd type="none" w="med" len="med"/>
          </a:ln>
        </p:spPr>
      </p:cxnSp>
      <p:pic>
        <p:nvPicPr>
          <p:cNvPr id="473" name="Google Shape;473;p24"/>
          <p:cNvPicPr preferRelativeResize="0"/>
          <p:nvPr/>
        </p:nvPicPr>
        <p:blipFill>
          <a:blip r:embed="rId4">
            <a:alphaModFix/>
          </a:blip>
          <a:stretch>
            <a:fillRect/>
          </a:stretch>
        </p:blipFill>
        <p:spPr>
          <a:xfrm flipH="1">
            <a:off x="-643620" y="4010700"/>
            <a:ext cx="3027526" cy="2424400"/>
          </a:xfrm>
          <a:prstGeom prst="rect">
            <a:avLst/>
          </a:prstGeom>
          <a:noFill/>
          <a:ln>
            <a:noFill/>
          </a:ln>
        </p:spPr>
      </p:pic>
      <p:pic>
        <p:nvPicPr>
          <p:cNvPr id="474" name="Google Shape;474;p24"/>
          <p:cNvPicPr preferRelativeResize="0"/>
          <p:nvPr/>
        </p:nvPicPr>
        <p:blipFill>
          <a:blip r:embed="rId2">
            <a:alphaModFix/>
          </a:blip>
          <a:stretch>
            <a:fillRect/>
          </a:stretch>
        </p:blipFill>
        <p:spPr>
          <a:xfrm rot="-289643">
            <a:off x="5298590" y="4221974"/>
            <a:ext cx="2156351" cy="1842151"/>
          </a:xfrm>
          <a:prstGeom prst="rect">
            <a:avLst/>
          </a:prstGeom>
          <a:noFill/>
          <a:ln>
            <a:noFill/>
          </a:ln>
        </p:spPr>
      </p:pic>
      <p:sp>
        <p:nvSpPr>
          <p:cNvPr id="475" name="Google Shape;475;p24"/>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4"/>
          <p:cNvSpPr txBox="1">
            <a:spLocks noGrp="1"/>
          </p:cNvSpPr>
          <p:nvPr>
            <p:ph type="subTitle" idx="1"/>
          </p:nvPr>
        </p:nvSpPr>
        <p:spPr>
          <a:xfrm>
            <a:off x="2671825" y="1636776"/>
            <a:ext cx="5110800" cy="53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477" name="Google Shape;477;p24"/>
          <p:cNvSpPr txBox="1">
            <a:spLocks noGrp="1"/>
          </p:cNvSpPr>
          <p:nvPr>
            <p:ph type="subTitle" idx="2"/>
          </p:nvPr>
        </p:nvSpPr>
        <p:spPr>
          <a:xfrm>
            <a:off x="2671825" y="2728692"/>
            <a:ext cx="51108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478" name="Google Shape;478;p24"/>
          <p:cNvSpPr txBox="1">
            <a:spLocks noGrp="1"/>
          </p:cNvSpPr>
          <p:nvPr>
            <p:ph type="subTitle" idx="3"/>
          </p:nvPr>
        </p:nvSpPr>
        <p:spPr>
          <a:xfrm>
            <a:off x="2671825" y="3817907"/>
            <a:ext cx="51108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479" name="Google Shape;479;p24"/>
          <p:cNvSpPr txBox="1">
            <a:spLocks noGrp="1"/>
          </p:cNvSpPr>
          <p:nvPr>
            <p:ph type="subTitle" idx="4"/>
          </p:nvPr>
        </p:nvSpPr>
        <p:spPr>
          <a:xfrm>
            <a:off x="2671825" y="1273075"/>
            <a:ext cx="5110800" cy="457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Bebas Neue"/>
              <a:buNone/>
              <a:defRPr sz="2000">
                <a:solidFill>
                  <a:schemeClr val="accent6"/>
                </a:solidFill>
                <a:latin typeface="Bakbak One"/>
                <a:ea typeface="Bakbak One"/>
                <a:cs typeface="Bakbak One"/>
                <a:sym typeface="Bakbak One"/>
              </a:defRPr>
            </a:lvl1pPr>
            <a:lvl2pPr lvl="1" rtl="0">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15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15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15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15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15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15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15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480" name="Google Shape;480;p24"/>
          <p:cNvSpPr txBox="1">
            <a:spLocks noGrp="1"/>
          </p:cNvSpPr>
          <p:nvPr>
            <p:ph type="subTitle" idx="5"/>
          </p:nvPr>
        </p:nvSpPr>
        <p:spPr>
          <a:xfrm>
            <a:off x="2671825" y="2365589"/>
            <a:ext cx="5110800" cy="457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Bebas Neue"/>
              <a:buNone/>
              <a:defRPr sz="2000">
                <a:solidFill>
                  <a:schemeClr val="accent6"/>
                </a:solidFill>
                <a:latin typeface="Bakbak One"/>
                <a:ea typeface="Bakbak One"/>
                <a:cs typeface="Bakbak One"/>
                <a:sym typeface="Bakbak One"/>
              </a:defRPr>
            </a:lvl1pPr>
            <a:lvl2pPr lvl="1" rtl="0">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15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15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15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15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15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15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15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481" name="Google Shape;481;p24"/>
          <p:cNvSpPr txBox="1">
            <a:spLocks noGrp="1"/>
          </p:cNvSpPr>
          <p:nvPr>
            <p:ph type="subTitle" idx="6"/>
          </p:nvPr>
        </p:nvSpPr>
        <p:spPr>
          <a:xfrm>
            <a:off x="2671825" y="3458102"/>
            <a:ext cx="5110800" cy="457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Bebas Neue"/>
              <a:buNone/>
              <a:defRPr sz="2000">
                <a:solidFill>
                  <a:schemeClr val="accent6"/>
                </a:solidFill>
                <a:latin typeface="Bakbak One"/>
                <a:ea typeface="Bakbak One"/>
                <a:cs typeface="Bakbak One"/>
                <a:sym typeface="Bakbak One"/>
              </a:defRPr>
            </a:lvl1pPr>
            <a:lvl2pPr lvl="1" rtl="0">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15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15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15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15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15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15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15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pic>
        <p:nvPicPr>
          <p:cNvPr id="482" name="Google Shape;482;p24"/>
          <p:cNvPicPr preferRelativeResize="0"/>
          <p:nvPr/>
        </p:nvPicPr>
        <p:blipFill rotWithShape="1">
          <a:blip r:embed="rId5">
            <a:alphaModFix/>
          </a:blip>
          <a:srcRect t="22021" r="13606"/>
          <a:stretch/>
        </p:blipFill>
        <p:spPr>
          <a:xfrm>
            <a:off x="7365950" y="194425"/>
            <a:ext cx="1409475" cy="1496400"/>
          </a:xfrm>
          <a:prstGeom prst="rect">
            <a:avLst/>
          </a:prstGeom>
          <a:noFill/>
          <a:ln>
            <a:noFill/>
          </a:ln>
        </p:spPr>
      </p:pic>
      <p:sp>
        <p:nvSpPr>
          <p:cNvPr id="483" name="Google Shape;483;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484"/>
        <p:cNvGrpSpPr/>
        <p:nvPr/>
      </p:nvGrpSpPr>
      <p:grpSpPr>
        <a:xfrm>
          <a:off x="0" y="0"/>
          <a:ext cx="0" cy="0"/>
          <a:chOff x="0" y="0"/>
          <a:chExt cx="0" cy="0"/>
        </a:xfrm>
      </p:grpSpPr>
      <p:pic>
        <p:nvPicPr>
          <p:cNvPr id="485" name="Google Shape;485;p25"/>
          <p:cNvPicPr preferRelativeResize="0"/>
          <p:nvPr/>
        </p:nvPicPr>
        <p:blipFill>
          <a:blip r:embed="rId2">
            <a:alphaModFix/>
          </a:blip>
          <a:stretch>
            <a:fillRect/>
          </a:stretch>
        </p:blipFill>
        <p:spPr>
          <a:xfrm>
            <a:off x="-3135575" y="1911675"/>
            <a:ext cx="5619899" cy="2467650"/>
          </a:xfrm>
          <a:prstGeom prst="rect">
            <a:avLst/>
          </a:prstGeom>
          <a:noFill/>
          <a:ln>
            <a:noFill/>
          </a:ln>
        </p:spPr>
      </p:pic>
      <p:cxnSp>
        <p:nvCxnSpPr>
          <p:cNvPr id="486" name="Google Shape;486;p25"/>
          <p:cNvCxnSpPr/>
          <p:nvPr/>
        </p:nvCxnSpPr>
        <p:spPr>
          <a:xfrm>
            <a:off x="5635621" y="-756178"/>
            <a:ext cx="0" cy="1621840"/>
          </a:xfrm>
          <a:prstGeom prst="straightConnector1">
            <a:avLst/>
          </a:prstGeom>
          <a:noFill/>
          <a:ln w="9525" cap="flat" cmpd="sng">
            <a:solidFill>
              <a:schemeClr val="dk1"/>
            </a:solidFill>
            <a:prstDash val="dot"/>
            <a:round/>
            <a:headEnd type="none" w="med" len="med"/>
            <a:tailEnd type="none" w="med" len="med"/>
          </a:ln>
        </p:spPr>
      </p:cxnSp>
      <p:cxnSp>
        <p:nvCxnSpPr>
          <p:cNvPr id="487" name="Google Shape;487;p25"/>
          <p:cNvCxnSpPr/>
          <p:nvPr/>
        </p:nvCxnSpPr>
        <p:spPr>
          <a:xfrm>
            <a:off x="5122005" y="309573"/>
            <a:ext cx="0" cy="395143"/>
          </a:xfrm>
          <a:prstGeom prst="straightConnector1">
            <a:avLst/>
          </a:prstGeom>
          <a:noFill/>
          <a:ln w="9525" cap="flat" cmpd="sng">
            <a:solidFill>
              <a:schemeClr val="dk1"/>
            </a:solidFill>
            <a:prstDash val="dot"/>
            <a:round/>
            <a:headEnd type="none" w="med" len="med"/>
            <a:tailEnd type="none" w="med" len="med"/>
          </a:ln>
        </p:spPr>
      </p:cxnSp>
      <p:pic>
        <p:nvPicPr>
          <p:cNvPr id="488" name="Google Shape;488;p25"/>
          <p:cNvPicPr preferRelativeResize="0"/>
          <p:nvPr/>
        </p:nvPicPr>
        <p:blipFill>
          <a:blip r:embed="rId2">
            <a:alphaModFix/>
          </a:blip>
          <a:stretch>
            <a:fillRect/>
          </a:stretch>
        </p:blipFill>
        <p:spPr>
          <a:xfrm>
            <a:off x="6528150" y="539500"/>
            <a:ext cx="5619899" cy="2467650"/>
          </a:xfrm>
          <a:prstGeom prst="rect">
            <a:avLst/>
          </a:prstGeom>
          <a:noFill/>
          <a:ln>
            <a:noFill/>
          </a:ln>
        </p:spPr>
      </p:pic>
      <p:pic>
        <p:nvPicPr>
          <p:cNvPr id="489" name="Google Shape;489;p25"/>
          <p:cNvPicPr preferRelativeResize="0"/>
          <p:nvPr/>
        </p:nvPicPr>
        <p:blipFill>
          <a:blip r:embed="rId3">
            <a:alphaModFix/>
          </a:blip>
          <a:stretch>
            <a:fillRect/>
          </a:stretch>
        </p:blipFill>
        <p:spPr>
          <a:xfrm>
            <a:off x="3244855" y="3389225"/>
            <a:ext cx="3475025" cy="2782799"/>
          </a:xfrm>
          <a:prstGeom prst="rect">
            <a:avLst/>
          </a:prstGeom>
          <a:noFill/>
          <a:ln>
            <a:noFill/>
          </a:ln>
        </p:spPr>
      </p:pic>
      <p:grpSp>
        <p:nvGrpSpPr>
          <p:cNvPr id="490" name="Google Shape;490;p25"/>
          <p:cNvGrpSpPr/>
          <p:nvPr/>
        </p:nvGrpSpPr>
        <p:grpSpPr>
          <a:xfrm rot="3558977">
            <a:off x="1078329" y="4123023"/>
            <a:ext cx="273901" cy="1681060"/>
            <a:chOff x="7714625" y="893600"/>
            <a:chExt cx="273900" cy="2444100"/>
          </a:xfrm>
        </p:grpSpPr>
        <p:cxnSp>
          <p:nvCxnSpPr>
            <p:cNvPr id="491" name="Google Shape;491;p25"/>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492" name="Google Shape;492;p25"/>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493" name="Google Shape;493;p25"/>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494" name="Google Shape;494;p25"/>
          <p:cNvPicPr preferRelativeResize="0"/>
          <p:nvPr/>
        </p:nvPicPr>
        <p:blipFill>
          <a:blip r:embed="rId4">
            <a:alphaModFix/>
          </a:blip>
          <a:stretch>
            <a:fillRect/>
          </a:stretch>
        </p:blipFill>
        <p:spPr>
          <a:xfrm rot="-3087640">
            <a:off x="7515802" y="3787225"/>
            <a:ext cx="2156350" cy="1842150"/>
          </a:xfrm>
          <a:prstGeom prst="rect">
            <a:avLst/>
          </a:prstGeom>
          <a:noFill/>
          <a:ln>
            <a:noFill/>
          </a:ln>
        </p:spPr>
      </p:pic>
      <p:pic>
        <p:nvPicPr>
          <p:cNvPr id="495" name="Google Shape;495;p25"/>
          <p:cNvPicPr preferRelativeResize="0"/>
          <p:nvPr/>
        </p:nvPicPr>
        <p:blipFill>
          <a:blip r:embed="rId4">
            <a:alphaModFix/>
          </a:blip>
          <a:stretch>
            <a:fillRect/>
          </a:stretch>
        </p:blipFill>
        <p:spPr>
          <a:xfrm rot="-3400286">
            <a:off x="-254761" y="-325926"/>
            <a:ext cx="2156351" cy="1842150"/>
          </a:xfrm>
          <a:prstGeom prst="rect">
            <a:avLst/>
          </a:prstGeom>
          <a:noFill/>
          <a:ln>
            <a:noFill/>
          </a:ln>
        </p:spPr>
      </p:pic>
      <p:sp>
        <p:nvSpPr>
          <p:cNvPr id="496" name="Google Shape;496;p25"/>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5"/>
          <p:cNvSpPr txBox="1">
            <a:spLocks noGrp="1"/>
          </p:cNvSpPr>
          <p:nvPr>
            <p:ph type="subTitle" idx="1"/>
          </p:nvPr>
        </p:nvSpPr>
        <p:spPr>
          <a:xfrm>
            <a:off x="2512563" y="1662150"/>
            <a:ext cx="5637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498" name="Google Shape;498;p25"/>
          <p:cNvSpPr txBox="1">
            <a:spLocks noGrp="1"/>
          </p:cNvSpPr>
          <p:nvPr>
            <p:ph type="subTitle" idx="2"/>
          </p:nvPr>
        </p:nvSpPr>
        <p:spPr>
          <a:xfrm>
            <a:off x="2512563" y="2781025"/>
            <a:ext cx="56370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499" name="Google Shape;499;p25"/>
          <p:cNvSpPr txBox="1">
            <a:spLocks noGrp="1"/>
          </p:cNvSpPr>
          <p:nvPr>
            <p:ph type="subTitle" idx="3"/>
          </p:nvPr>
        </p:nvSpPr>
        <p:spPr>
          <a:xfrm>
            <a:off x="2512563" y="3882625"/>
            <a:ext cx="56370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endParaRPr/>
          </a:p>
        </p:txBody>
      </p:sp>
      <p:sp>
        <p:nvSpPr>
          <p:cNvPr id="500" name="Google Shape;500;p25"/>
          <p:cNvSpPr txBox="1">
            <a:spLocks noGrp="1"/>
          </p:cNvSpPr>
          <p:nvPr>
            <p:ph type="subTitle" idx="4"/>
          </p:nvPr>
        </p:nvSpPr>
        <p:spPr>
          <a:xfrm>
            <a:off x="2512555" y="1350150"/>
            <a:ext cx="5637000" cy="427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600"/>
              <a:buFont typeface="Bebas Neue"/>
              <a:buNone/>
              <a:defRPr sz="2000">
                <a:solidFill>
                  <a:schemeClr val="accent6"/>
                </a:solidFill>
                <a:latin typeface="Bakbak One"/>
                <a:ea typeface="Bakbak One"/>
                <a:cs typeface="Bakbak One"/>
                <a:sym typeface="Bakbak One"/>
              </a:defRPr>
            </a:lvl1pPr>
            <a:lvl2pPr lvl="1" rtl="0">
              <a:lnSpc>
                <a:spcPct val="115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15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15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15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15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15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15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15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501" name="Google Shape;501;p25"/>
          <p:cNvSpPr txBox="1">
            <a:spLocks noGrp="1"/>
          </p:cNvSpPr>
          <p:nvPr>
            <p:ph type="subTitle" idx="5"/>
          </p:nvPr>
        </p:nvSpPr>
        <p:spPr>
          <a:xfrm>
            <a:off x="2512555" y="2468975"/>
            <a:ext cx="5637000" cy="427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600"/>
              <a:buFont typeface="Bebas Neue"/>
              <a:buNone/>
              <a:defRPr sz="2000">
                <a:solidFill>
                  <a:schemeClr val="accent6"/>
                </a:solidFill>
                <a:latin typeface="Bakbak One"/>
                <a:ea typeface="Bakbak One"/>
                <a:cs typeface="Bakbak One"/>
                <a:sym typeface="Bakbak One"/>
              </a:defRPr>
            </a:lvl1pPr>
            <a:lvl2pPr lvl="1" rtl="0">
              <a:lnSpc>
                <a:spcPct val="115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15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15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15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15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15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15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15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502" name="Google Shape;502;p25"/>
          <p:cNvSpPr txBox="1">
            <a:spLocks noGrp="1"/>
          </p:cNvSpPr>
          <p:nvPr>
            <p:ph type="subTitle" idx="6"/>
          </p:nvPr>
        </p:nvSpPr>
        <p:spPr>
          <a:xfrm>
            <a:off x="2512555" y="3587800"/>
            <a:ext cx="5637000" cy="427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600"/>
              <a:buFont typeface="Bebas Neue"/>
              <a:buNone/>
              <a:defRPr sz="2000">
                <a:solidFill>
                  <a:schemeClr val="accent6"/>
                </a:solidFill>
                <a:latin typeface="Bakbak One"/>
                <a:ea typeface="Bakbak One"/>
                <a:cs typeface="Bakbak One"/>
                <a:sym typeface="Bakbak One"/>
              </a:defRPr>
            </a:lvl1pPr>
            <a:lvl2pPr lvl="1" rtl="0">
              <a:lnSpc>
                <a:spcPct val="115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15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15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15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15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15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15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15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pic>
        <p:nvPicPr>
          <p:cNvPr id="503" name="Google Shape;503;p25"/>
          <p:cNvPicPr preferRelativeResize="0"/>
          <p:nvPr/>
        </p:nvPicPr>
        <p:blipFill rotWithShape="1">
          <a:blip r:embed="rId5">
            <a:alphaModFix/>
          </a:blip>
          <a:srcRect l="24424" t="7966" r="-7584" b="-2350"/>
          <a:stretch/>
        </p:blipFill>
        <p:spPr>
          <a:xfrm>
            <a:off x="502920" y="317375"/>
            <a:ext cx="1409747" cy="1732449"/>
          </a:xfrm>
          <a:prstGeom prst="rect">
            <a:avLst/>
          </a:prstGeom>
          <a:noFill/>
          <a:ln>
            <a:noFill/>
          </a:ln>
        </p:spPr>
      </p:pic>
      <p:sp>
        <p:nvSpPr>
          <p:cNvPr id="504" name="Google Shape;504;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505"/>
        <p:cNvGrpSpPr/>
        <p:nvPr/>
      </p:nvGrpSpPr>
      <p:grpSpPr>
        <a:xfrm>
          <a:off x="0" y="0"/>
          <a:ext cx="0" cy="0"/>
          <a:chOff x="0" y="0"/>
          <a:chExt cx="0" cy="0"/>
        </a:xfrm>
      </p:grpSpPr>
      <p:grpSp>
        <p:nvGrpSpPr>
          <p:cNvPr id="506" name="Google Shape;506;p26"/>
          <p:cNvGrpSpPr/>
          <p:nvPr/>
        </p:nvGrpSpPr>
        <p:grpSpPr>
          <a:xfrm rot="3558977">
            <a:off x="8293829" y="3090523"/>
            <a:ext cx="273901" cy="1681060"/>
            <a:chOff x="7714625" y="893600"/>
            <a:chExt cx="273900" cy="2444100"/>
          </a:xfrm>
        </p:grpSpPr>
        <p:cxnSp>
          <p:nvCxnSpPr>
            <p:cNvPr id="507" name="Google Shape;507;p26"/>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508" name="Google Shape;508;p26"/>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509" name="Google Shape;509;p26"/>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510" name="Google Shape;510;p26"/>
          <p:cNvPicPr preferRelativeResize="0"/>
          <p:nvPr/>
        </p:nvPicPr>
        <p:blipFill>
          <a:blip r:embed="rId2">
            <a:alphaModFix/>
          </a:blip>
          <a:stretch>
            <a:fillRect/>
          </a:stretch>
        </p:blipFill>
        <p:spPr>
          <a:xfrm rot="2199772">
            <a:off x="-539873" y="3182875"/>
            <a:ext cx="2156351" cy="1842150"/>
          </a:xfrm>
          <a:prstGeom prst="rect">
            <a:avLst/>
          </a:prstGeom>
          <a:noFill/>
          <a:ln>
            <a:noFill/>
          </a:ln>
        </p:spPr>
      </p:pic>
      <p:cxnSp>
        <p:nvCxnSpPr>
          <p:cNvPr id="511" name="Google Shape;511;p26"/>
          <p:cNvCxnSpPr/>
          <p:nvPr/>
        </p:nvCxnSpPr>
        <p:spPr>
          <a:xfrm>
            <a:off x="1667946" y="-556415"/>
            <a:ext cx="0" cy="1621840"/>
          </a:xfrm>
          <a:prstGeom prst="straightConnector1">
            <a:avLst/>
          </a:prstGeom>
          <a:noFill/>
          <a:ln w="9525" cap="flat" cmpd="sng">
            <a:solidFill>
              <a:schemeClr val="dk1"/>
            </a:solidFill>
            <a:prstDash val="dot"/>
            <a:round/>
            <a:headEnd type="none" w="med" len="med"/>
            <a:tailEnd type="none" w="med" len="med"/>
          </a:ln>
        </p:spPr>
      </p:cxnSp>
      <p:cxnSp>
        <p:nvCxnSpPr>
          <p:cNvPr id="512" name="Google Shape;512;p26"/>
          <p:cNvCxnSpPr/>
          <p:nvPr/>
        </p:nvCxnSpPr>
        <p:spPr>
          <a:xfrm>
            <a:off x="1154330" y="509336"/>
            <a:ext cx="0" cy="395143"/>
          </a:xfrm>
          <a:prstGeom prst="straightConnector1">
            <a:avLst/>
          </a:prstGeom>
          <a:noFill/>
          <a:ln w="9525" cap="flat" cmpd="sng">
            <a:solidFill>
              <a:schemeClr val="dk1"/>
            </a:solidFill>
            <a:prstDash val="dot"/>
            <a:round/>
            <a:headEnd type="none" w="med" len="med"/>
            <a:tailEnd type="none" w="med" len="med"/>
          </a:ln>
        </p:spPr>
      </p:cxnSp>
      <p:pic>
        <p:nvPicPr>
          <p:cNvPr id="513" name="Google Shape;513;p26"/>
          <p:cNvPicPr preferRelativeResize="0"/>
          <p:nvPr/>
        </p:nvPicPr>
        <p:blipFill>
          <a:blip r:embed="rId3">
            <a:alphaModFix/>
          </a:blip>
          <a:stretch>
            <a:fillRect/>
          </a:stretch>
        </p:blipFill>
        <p:spPr>
          <a:xfrm flipH="1">
            <a:off x="1730875" y="-771437"/>
            <a:ext cx="6135900" cy="2694225"/>
          </a:xfrm>
          <a:prstGeom prst="rect">
            <a:avLst/>
          </a:prstGeom>
          <a:noFill/>
          <a:ln>
            <a:noFill/>
          </a:ln>
        </p:spPr>
      </p:pic>
      <p:pic>
        <p:nvPicPr>
          <p:cNvPr id="514" name="Google Shape;514;p26"/>
          <p:cNvPicPr preferRelativeResize="0"/>
          <p:nvPr/>
        </p:nvPicPr>
        <p:blipFill>
          <a:blip r:embed="rId4">
            <a:alphaModFix/>
          </a:blip>
          <a:stretch>
            <a:fillRect/>
          </a:stretch>
        </p:blipFill>
        <p:spPr>
          <a:xfrm>
            <a:off x="6173780" y="3612325"/>
            <a:ext cx="3475025" cy="2782799"/>
          </a:xfrm>
          <a:prstGeom prst="rect">
            <a:avLst/>
          </a:prstGeom>
          <a:noFill/>
          <a:ln>
            <a:noFill/>
          </a:ln>
        </p:spPr>
      </p:pic>
      <p:cxnSp>
        <p:nvCxnSpPr>
          <p:cNvPr id="515" name="Google Shape;515;p26"/>
          <p:cNvCxnSpPr/>
          <p:nvPr/>
        </p:nvCxnSpPr>
        <p:spPr>
          <a:xfrm>
            <a:off x="3700050" y="4236632"/>
            <a:ext cx="0" cy="1621812"/>
          </a:xfrm>
          <a:prstGeom prst="straightConnector1">
            <a:avLst/>
          </a:prstGeom>
          <a:noFill/>
          <a:ln w="9525" cap="flat" cmpd="sng">
            <a:solidFill>
              <a:schemeClr val="dk1"/>
            </a:solidFill>
            <a:prstDash val="dot"/>
            <a:round/>
            <a:headEnd type="none" w="med" len="med"/>
            <a:tailEnd type="none" w="med" len="med"/>
          </a:ln>
        </p:spPr>
      </p:cxnSp>
      <p:cxnSp>
        <p:nvCxnSpPr>
          <p:cNvPr id="516" name="Google Shape;516;p26"/>
          <p:cNvCxnSpPr/>
          <p:nvPr/>
        </p:nvCxnSpPr>
        <p:spPr>
          <a:xfrm>
            <a:off x="3970305" y="5302348"/>
            <a:ext cx="0" cy="395143"/>
          </a:xfrm>
          <a:prstGeom prst="straightConnector1">
            <a:avLst/>
          </a:prstGeom>
          <a:noFill/>
          <a:ln w="9525" cap="flat" cmpd="sng">
            <a:solidFill>
              <a:schemeClr val="dk1"/>
            </a:solidFill>
            <a:prstDash val="dot"/>
            <a:round/>
            <a:headEnd type="none" w="med" len="med"/>
            <a:tailEnd type="none" w="med" len="med"/>
          </a:ln>
        </p:spPr>
      </p:cxnSp>
      <p:pic>
        <p:nvPicPr>
          <p:cNvPr id="517" name="Google Shape;517;p26"/>
          <p:cNvPicPr preferRelativeResize="0"/>
          <p:nvPr/>
        </p:nvPicPr>
        <p:blipFill>
          <a:blip r:embed="rId2">
            <a:alphaModFix/>
          </a:blip>
          <a:stretch>
            <a:fillRect/>
          </a:stretch>
        </p:blipFill>
        <p:spPr>
          <a:xfrm rot="1996643">
            <a:off x="7541889" y="-345401"/>
            <a:ext cx="2156351" cy="1842150"/>
          </a:xfrm>
          <a:prstGeom prst="rect">
            <a:avLst/>
          </a:prstGeom>
          <a:noFill/>
          <a:ln>
            <a:noFill/>
          </a:ln>
        </p:spPr>
      </p:pic>
      <p:sp>
        <p:nvSpPr>
          <p:cNvPr id="518" name="Google Shape;518;p26"/>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6"/>
          <p:cNvSpPr txBox="1">
            <a:spLocks noGrp="1"/>
          </p:cNvSpPr>
          <p:nvPr>
            <p:ph type="subTitle" idx="1"/>
          </p:nvPr>
        </p:nvSpPr>
        <p:spPr>
          <a:xfrm>
            <a:off x="2068340" y="1969325"/>
            <a:ext cx="2409300" cy="795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520" name="Google Shape;520;p26"/>
          <p:cNvSpPr txBox="1">
            <a:spLocks noGrp="1"/>
          </p:cNvSpPr>
          <p:nvPr>
            <p:ph type="subTitle" idx="2"/>
          </p:nvPr>
        </p:nvSpPr>
        <p:spPr>
          <a:xfrm>
            <a:off x="5661914" y="1969325"/>
            <a:ext cx="2409300" cy="795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521" name="Google Shape;521;p26"/>
          <p:cNvSpPr txBox="1">
            <a:spLocks noGrp="1"/>
          </p:cNvSpPr>
          <p:nvPr>
            <p:ph type="subTitle" idx="3"/>
          </p:nvPr>
        </p:nvSpPr>
        <p:spPr>
          <a:xfrm>
            <a:off x="2068340" y="3413550"/>
            <a:ext cx="2409300" cy="795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522" name="Google Shape;522;p26"/>
          <p:cNvSpPr txBox="1">
            <a:spLocks noGrp="1"/>
          </p:cNvSpPr>
          <p:nvPr>
            <p:ph type="subTitle" idx="4"/>
          </p:nvPr>
        </p:nvSpPr>
        <p:spPr>
          <a:xfrm>
            <a:off x="5661914" y="3413550"/>
            <a:ext cx="2409300" cy="795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523" name="Google Shape;523;p26"/>
          <p:cNvSpPr txBox="1">
            <a:spLocks noGrp="1"/>
          </p:cNvSpPr>
          <p:nvPr>
            <p:ph type="subTitle" idx="5"/>
          </p:nvPr>
        </p:nvSpPr>
        <p:spPr>
          <a:xfrm>
            <a:off x="2068340" y="1726475"/>
            <a:ext cx="2409300" cy="35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15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524" name="Google Shape;524;p26"/>
          <p:cNvSpPr txBox="1">
            <a:spLocks noGrp="1"/>
          </p:cNvSpPr>
          <p:nvPr>
            <p:ph type="subTitle" idx="6"/>
          </p:nvPr>
        </p:nvSpPr>
        <p:spPr>
          <a:xfrm>
            <a:off x="5661912" y="1726475"/>
            <a:ext cx="2409300" cy="35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15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525" name="Google Shape;525;p26"/>
          <p:cNvSpPr txBox="1">
            <a:spLocks noGrp="1"/>
          </p:cNvSpPr>
          <p:nvPr>
            <p:ph type="subTitle" idx="7"/>
          </p:nvPr>
        </p:nvSpPr>
        <p:spPr>
          <a:xfrm>
            <a:off x="2068340" y="3158075"/>
            <a:ext cx="2409300" cy="35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15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526" name="Google Shape;526;p26"/>
          <p:cNvSpPr txBox="1">
            <a:spLocks noGrp="1"/>
          </p:cNvSpPr>
          <p:nvPr>
            <p:ph type="subTitle" idx="8"/>
          </p:nvPr>
        </p:nvSpPr>
        <p:spPr>
          <a:xfrm>
            <a:off x="5661912" y="3158075"/>
            <a:ext cx="2409300" cy="35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15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pic>
        <p:nvPicPr>
          <p:cNvPr id="527" name="Google Shape;527;p26"/>
          <p:cNvPicPr preferRelativeResize="0"/>
          <p:nvPr/>
        </p:nvPicPr>
        <p:blipFill rotWithShape="1">
          <a:blip r:embed="rId5">
            <a:alphaModFix/>
          </a:blip>
          <a:srcRect t="17648" r="28453"/>
          <a:stretch/>
        </p:blipFill>
        <p:spPr>
          <a:xfrm flipH="1">
            <a:off x="507047" y="322150"/>
            <a:ext cx="1335976" cy="1451599"/>
          </a:xfrm>
          <a:prstGeom prst="rect">
            <a:avLst/>
          </a:prstGeom>
          <a:noFill/>
          <a:ln>
            <a:noFill/>
          </a:ln>
        </p:spPr>
      </p:pic>
      <p:sp>
        <p:nvSpPr>
          <p:cNvPr id="528" name="Google Shape;528;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1">
  <p:cSld name="CUSTOM_16">
    <p:spTree>
      <p:nvGrpSpPr>
        <p:cNvPr id="1" name="Shape 529"/>
        <p:cNvGrpSpPr/>
        <p:nvPr/>
      </p:nvGrpSpPr>
      <p:grpSpPr>
        <a:xfrm>
          <a:off x="0" y="0"/>
          <a:ext cx="0" cy="0"/>
          <a:chOff x="0" y="0"/>
          <a:chExt cx="0" cy="0"/>
        </a:xfrm>
      </p:grpSpPr>
      <p:grpSp>
        <p:nvGrpSpPr>
          <p:cNvPr id="530" name="Google Shape;530;p27"/>
          <p:cNvGrpSpPr/>
          <p:nvPr/>
        </p:nvGrpSpPr>
        <p:grpSpPr>
          <a:xfrm rot="3558977">
            <a:off x="8293829" y="3090523"/>
            <a:ext cx="273901" cy="1681060"/>
            <a:chOff x="7714625" y="893600"/>
            <a:chExt cx="273900" cy="2444100"/>
          </a:xfrm>
        </p:grpSpPr>
        <p:cxnSp>
          <p:nvCxnSpPr>
            <p:cNvPr id="531" name="Google Shape;531;p27"/>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532" name="Google Shape;532;p27"/>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533" name="Google Shape;533;p27"/>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534" name="Google Shape;534;p27"/>
          <p:cNvPicPr preferRelativeResize="0"/>
          <p:nvPr/>
        </p:nvPicPr>
        <p:blipFill>
          <a:blip r:embed="rId2">
            <a:alphaModFix/>
          </a:blip>
          <a:stretch>
            <a:fillRect/>
          </a:stretch>
        </p:blipFill>
        <p:spPr>
          <a:xfrm rot="2199772">
            <a:off x="-539873" y="3182875"/>
            <a:ext cx="2156351" cy="1842150"/>
          </a:xfrm>
          <a:prstGeom prst="rect">
            <a:avLst/>
          </a:prstGeom>
          <a:noFill/>
          <a:ln>
            <a:noFill/>
          </a:ln>
        </p:spPr>
      </p:pic>
      <p:cxnSp>
        <p:nvCxnSpPr>
          <p:cNvPr id="535" name="Google Shape;535;p27"/>
          <p:cNvCxnSpPr/>
          <p:nvPr/>
        </p:nvCxnSpPr>
        <p:spPr>
          <a:xfrm>
            <a:off x="1667975" y="-556380"/>
            <a:ext cx="0" cy="1621812"/>
          </a:xfrm>
          <a:prstGeom prst="straightConnector1">
            <a:avLst/>
          </a:prstGeom>
          <a:noFill/>
          <a:ln w="9525" cap="flat" cmpd="sng">
            <a:solidFill>
              <a:schemeClr val="dk1"/>
            </a:solidFill>
            <a:prstDash val="dot"/>
            <a:round/>
            <a:headEnd type="none" w="med" len="med"/>
            <a:tailEnd type="none" w="med" len="med"/>
          </a:ln>
        </p:spPr>
      </p:cxnSp>
      <p:cxnSp>
        <p:nvCxnSpPr>
          <p:cNvPr id="536" name="Google Shape;536;p27"/>
          <p:cNvCxnSpPr/>
          <p:nvPr/>
        </p:nvCxnSpPr>
        <p:spPr>
          <a:xfrm>
            <a:off x="1154289" y="509288"/>
            <a:ext cx="0" cy="395189"/>
          </a:xfrm>
          <a:prstGeom prst="straightConnector1">
            <a:avLst/>
          </a:prstGeom>
          <a:noFill/>
          <a:ln w="9525" cap="flat" cmpd="sng">
            <a:solidFill>
              <a:schemeClr val="dk1"/>
            </a:solidFill>
            <a:prstDash val="dot"/>
            <a:round/>
            <a:headEnd type="none" w="med" len="med"/>
            <a:tailEnd type="none" w="med" len="med"/>
          </a:ln>
        </p:spPr>
      </p:cxnSp>
      <p:pic>
        <p:nvPicPr>
          <p:cNvPr id="537" name="Google Shape;537;p27"/>
          <p:cNvPicPr preferRelativeResize="0"/>
          <p:nvPr/>
        </p:nvPicPr>
        <p:blipFill>
          <a:blip r:embed="rId3">
            <a:alphaModFix/>
          </a:blip>
          <a:stretch>
            <a:fillRect/>
          </a:stretch>
        </p:blipFill>
        <p:spPr>
          <a:xfrm flipH="1">
            <a:off x="1730875" y="-771437"/>
            <a:ext cx="6135900" cy="2694225"/>
          </a:xfrm>
          <a:prstGeom prst="rect">
            <a:avLst/>
          </a:prstGeom>
          <a:noFill/>
          <a:ln>
            <a:noFill/>
          </a:ln>
        </p:spPr>
      </p:pic>
      <p:pic>
        <p:nvPicPr>
          <p:cNvPr id="538" name="Google Shape;538;p27"/>
          <p:cNvPicPr preferRelativeResize="0"/>
          <p:nvPr/>
        </p:nvPicPr>
        <p:blipFill>
          <a:blip r:embed="rId4">
            <a:alphaModFix/>
          </a:blip>
          <a:stretch>
            <a:fillRect/>
          </a:stretch>
        </p:blipFill>
        <p:spPr>
          <a:xfrm>
            <a:off x="6173780" y="3612325"/>
            <a:ext cx="3475025" cy="2782799"/>
          </a:xfrm>
          <a:prstGeom prst="rect">
            <a:avLst/>
          </a:prstGeom>
          <a:noFill/>
          <a:ln>
            <a:noFill/>
          </a:ln>
        </p:spPr>
      </p:pic>
      <p:cxnSp>
        <p:nvCxnSpPr>
          <p:cNvPr id="539" name="Google Shape;539;p27"/>
          <p:cNvCxnSpPr/>
          <p:nvPr/>
        </p:nvCxnSpPr>
        <p:spPr>
          <a:xfrm>
            <a:off x="3700050" y="4236632"/>
            <a:ext cx="0" cy="1621812"/>
          </a:xfrm>
          <a:prstGeom prst="straightConnector1">
            <a:avLst/>
          </a:prstGeom>
          <a:noFill/>
          <a:ln w="9525" cap="flat" cmpd="sng">
            <a:solidFill>
              <a:schemeClr val="dk1"/>
            </a:solidFill>
            <a:prstDash val="dot"/>
            <a:round/>
            <a:headEnd type="none" w="med" len="med"/>
            <a:tailEnd type="none" w="med" len="med"/>
          </a:ln>
        </p:spPr>
      </p:cxnSp>
      <p:cxnSp>
        <p:nvCxnSpPr>
          <p:cNvPr id="540" name="Google Shape;540;p27"/>
          <p:cNvCxnSpPr/>
          <p:nvPr/>
        </p:nvCxnSpPr>
        <p:spPr>
          <a:xfrm>
            <a:off x="3970264" y="5302300"/>
            <a:ext cx="0" cy="395189"/>
          </a:xfrm>
          <a:prstGeom prst="straightConnector1">
            <a:avLst/>
          </a:prstGeom>
          <a:noFill/>
          <a:ln w="9525" cap="flat" cmpd="sng">
            <a:solidFill>
              <a:schemeClr val="dk1"/>
            </a:solidFill>
            <a:prstDash val="dot"/>
            <a:round/>
            <a:headEnd type="none" w="med" len="med"/>
            <a:tailEnd type="none" w="med" len="med"/>
          </a:ln>
        </p:spPr>
      </p:cxnSp>
      <p:pic>
        <p:nvPicPr>
          <p:cNvPr id="541" name="Google Shape;541;p27"/>
          <p:cNvPicPr preferRelativeResize="0"/>
          <p:nvPr/>
        </p:nvPicPr>
        <p:blipFill>
          <a:blip r:embed="rId2">
            <a:alphaModFix/>
          </a:blip>
          <a:stretch>
            <a:fillRect/>
          </a:stretch>
        </p:blipFill>
        <p:spPr>
          <a:xfrm rot="1996643">
            <a:off x="7541889" y="-345401"/>
            <a:ext cx="2156351" cy="1842150"/>
          </a:xfrm>
          <a:prstGeom prst="rect">
            <a:avLst/>
          </a:prstGeom>
          <a:noFill/>
          <a:ln>
            <a:noFill/>
          </a:ln>
        </p:spPr>
      </p:pic>
      <p:sp>
        <p:nvSpPr>
          <p:cNvPr id="542" name="Google Shape;542;p27"/>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txBox="1">
            <a:spLocks noGrp="1"/>
          </p:cNvSpPr>
          <p:nvPr>
            <p:ph type="subTitle" idx="1"/>
          </p:nvPr>
        </p:nvSpPr>
        <p:spPr>
          <a:xfrm>
            <a:off x="1817255" y="2136400"/>
            <a:ext cx="2409300" cy="6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544" name="Google Shape;544;p27"/>
          <p:cNvSpPr txBox="1">
            <a:spLocks noGrp="1"/>
          </p:cNvSpPr>
          <p:nvPr>
            <p:ph type="subTitle" idx="2"/>
          </p:nvPr>
        </p:nvSpPr>
        <p:spPr>
          <a:xfrm>
            <a:off x="4917455" y="2136400"/>
            <a:ext cx="2409300" cy="6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545" name="Google Shape;545;p27"/>
          <p:cNvSpPr txBox="1">
            <a:spLocks noGrp="1"/>
          </p:cNvSpPr>
          <p:nvPr>
            <p:ph type="subTitle" idx="3"/>
          </p:nvPr>
        </p:nvSpPr>
        <p:spPr>
          <a:xfrm>
            <a:off x="1817250" y="3911647"/>
            <a:ext cx="2409300" cy="6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546" name="Google Shape;546;p27"/>
          <p:cNvSpPr txBox="1">
            <a:spLocks noGrp="1"/>
          </p:cNvSpPr>
          <p:nvPr>
            <p:ph type="subTitle" idx="4"/>
          </p:nvPr>
        </p:nvSpPr>
        <p:spPr>
          <a:xfrm>
            <a:off x="4917449" y="3911647"/>
            <a:ext cx="2409300" cy="6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547" name="Google Shape;547;p27"/>
          <p:cNvSpPr txBox="1">
            <a:spLocks noGrp="1"/>
          </p:cNvSpPr>
          <p:nvPr>
            <p:ph type="subTitle" idx="5"/>
          </p:nvPr>
        </p:nvSpPr>
        <p:spPr>
          <a:xfrm>
            <a:off x="1817245" y="1884450"/>
            <a:ext cx="2409300" cy="3549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15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548" name="Google Shape;548;p27"/>
          <p:cNvSpPr txBox="1">
            <a:spLocks noGrp="1"/>
          </p:cNvSpPr>
          <p:nvPr>
            <p:ph type="subTitle" idx="6"/>
          </p:nvPr>
        </p:nvSpPr>
        <p:spPr>
          <a:xfrm>
            <a:off x="4917442" y="1884450"/>
            <a:ext cx="2409300" cy="3549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15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549" name="Google Shape;549;p27"/>
          <p:cNvSpPr txBox="1">
            <a:spLocks noGrp="1"/>
          </p:cNvSpPr>
          <p:nvPr>
            <p:ph type="subTitle" idx="7"/>
          </p:nvPr>
        </p:nvSpPr>
        <p:spPr>
          <a:xfrm>
            <a:off x="1817245" y="3656188"/>
            <a:ext cx="2409300" cy="3549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15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550" name="Google Shape;550;p27"/>
          <p:cNvSpPr txBox="1">
            <a:spLocks noGrp="1"/>
          </p:cNvSpPr>
          <p:nvPr>
            <p:ph type="subTitle" idx="8"/>
          </p:nvPr>
        </p:nvSpPr>
        <p:spPr>
          <a:xfrm>
            <a:off x="4917442" y="3656188"/>
            <a:ext cx="2409300" cy="3549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15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15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pic>
        <p:nvPicPr>
          <p:cNvPr id="551" name="Google Shape;551;p27"/>
          <p:cNvPicPr preferRelativeResize="0"/>
          <p:nvPr/>
        </p:nvPicPr>
        <p:blipFill rotWithShape="1">
          <a:blip r:embed="rId5">
            <a:alphaModFix/>
          </a:blip>
          <a:srcRect t="6489" r="28896"/>
          <a:stretch/>
        </p:blipFill>
        <p:spPr>
          <a:xfrm flipH="1">
            <a:off x="500349" y="317250"/>
            <a:ext cx="1437101" cy="1623349"/>
          </a:xfrm>
          <a:prstGeom prst="rect">
            <a:avLst/>
          </a:prstGeom>
          <a:noFill/>
          <a:ln>
            <a:noFill/>
          </a:ln>
        </p:spPr>
      </p:pic>
      <p:sp>
        <p:nvSpPr>
          <p:cNvPr id="552" name="Google Shape;552;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10">
    <p:spTree>
      <p:nvGrpSpPr>
        <p:cNvPr id="1" name="Shape 553"/>
        <p:cNvGrpSpPr/>
        <p:nvPr/>
      </p:nvGrpSpPr>
      <p:grpSpPr>
        <a:xfrm>
          <a:off x="0" y="0"/>
          <a:ext cx="0" cy="0"/>
          <a:chOff x="0" y="0"/>
          <a:chExt cx="0" cy="0"/>
        </a:xfrm>
      </p:grpSpPr>
      <p:pic>
        <p:nvPicPr>
          <p:cNvPr id="554" name="Google Shape;554;p28"/>
          <p:cNvPicPr preferRelativeResize="0"/>
          <p:nvPr/>
        </p:nvPicPr>
        <p:blipFill>
          <a:blip r:embed="rId2">
            <a:alphaModFix/>
          </a:blip>
          <a:stretch>
            <a:fillRect/>
          </a:stretch>
        </p:blipFill>
        <p:spPr>
          <a:xfrm rot="10266835">
            <a:off x="-1040272" y="2762900"/>
            <a:ext cx="2156349" cy="1842149"/>
          </a:xfrm>
          <a:prstGeom prst="rect">
            <a:avLst/>
          </a:prstGeom>
          <a:noFill/>
          <a:ln>
            <a:noFill/>
          </a:ln>
        </p:spPr>
      </p:pic>
      <p:pic>
        <p:nvPicPr>
          <p:cNvPr id="555" name="Google Shape;555;p28"/>
          <p:cNvPicPr preferRelativeResize="0"/>
          <p:nvPr/>
        </p:nvPicPr>
        <p:blipFill>
          <a:blip r:embed="rId3">
            <a:alphaModFix/>
          </a:blip>
          <a:stretch>
            <a:fillRect/>
          </a:stretch>
        </p:blipFill>
        <p:spPr>
          <a:xfrm>
            <a:off x="-1772825" y="-495700"/>
            <a:ext cx="5619899" cy="2467650"/>
          </a:xfrm>
          <a:prstGeom prst="rect">
            <a:avLst/>
          </a:prstGeom>
          <a:noFill/>
          <a:ln>
            <a:noFill/>
          </a:ln>
        </p:spPr>
      </p:pic>
      <p:pic>
        <p:nvPicPr>
          <p:cNvPr id="556" name="Google Shape;556;p28"/>
          <p:cNvPicPr preferRelativeResize="0"/>
          <p:nvPr/>
        </p:nvPicPr>
        <p:blipFill>
          <a:blip r:embed="rId4">
            <a:alphaModFix/>
          </a:blip>
          <a:stretch>
            <a:fillRect/>
          </a:stretch>
        </p:blipFill>
        <p:spPr>
          <a:xfrm>
            <a:off x="1771055" y="3613875"/>
            <a:ext cx="3475025" cy="2782799"/>
          </a:xfrm>
          <a:prstGeom prst="rect">
            <a:avLst/>
          </a:prstGeom>
          <a:noFill/>
          <a:ln>
            <a:noFill/>
          </a:ln>
        </p:spPr>
      </p:pic>
      <p:grpSp>
        <p:nvGrpSpPr>
          <p:cNvPr id="557" name="Google Shape;557;p28"/>
          <p:cNvGrpSpPr/>
          <p:nvPr/>
        </p:nvGrpSpPr>
        <p:grpSpPr>
          <a:xfrm rot="3558977">
            <a:off x="7114429" y="4092898"/>
            <a:ext cx="273901" cy="1681060"/>
            <a:chOff x="7714625" y="893600"/>
            <a:chExt cx="273900" cy="2444100"/>
          </a:xfrm>
        </p:grpSpPr>
        <p:cxnSp>
          <p:nvCxnSpPr>
            <p:cNvPr id="558" name="Google Shape;558;p28"/>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559" name="Google Shape;559;p28"/>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560" name="Google Shape;560;p28"/>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561" name="Google Shape;561;p28"/>
          <p:cNvPicPr preferRelativeResize="0"/>
          <p:nvPr/>
        </p:nvPicPr>
        <p:blipFill>
          <a:blip r:embed="rId2">
            <a:alphaModFix/>
          </a:blip>
          <a:stretch>
            <a:fillRect/>
          </a:stretch>
        </p:blipFill>
        <p:spPr>
          <a:xfrm rot="-8273931">
            <a:off x="7692640" y="58599"/>
            <a:ext cx="2156351" cy="1842151"/>
          </a:xfrm>
          <a:prstGeom prst="rect">
            <a:avLst/>
          </a:prstGeom>
          <a:noFill/>
          <a:ln>
            <a:noFill/>
          </a:ln>
        </p:spPr>
      </p:pic>
      <p:sp>
        <p:nvSpPr>
          <p:cNvPr id="562" name="Google Shape;562;p28"/>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txBox="1">
            <a:spLocks noGrp="1"/>
          </p:cNvSpPr>
          <p:nvPr>
            <p:ph type="subTitle" idx="1"/>
          </p:nvPr>
        </p:nvSpPr>
        <p:spPr>
          <a:xfrm>
            <a:off x="937625" y="3885475"/>
            <a:ext cx="2175300" cy="59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564" name="Google Shape;564;p28"/>
          <p:cNvSpPr txBox="1">
            <a:spLocks noGrp="1"/>
          </p:cNvSpPr>
          <p:nvPr>
            <p:ph type="subTitle" idx="2"/>
          </p:nvPr>
        </p:nvSpPr>
        <p:spPr>
          <a:xfrm>
            <a:off x="3484350" y="3885475"/>
            <a:ext cx="2175300" cy="59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565" name="Google Shape;565;p28"/>
          <p:cNvSpPr txBox="1">
            <a:spLocks noGrp="1"/>
          </p:cNvSpPr>
          <p:nvPr>
            <p:ph type="subTitle" idx="3"/>
          </p:nvPr>
        </p:nvSpPr>
        <p:spPr>
          <a:xfrm>
            <a:off x="6031075" y="3885475"/>
            <a:ext cx="2175300" cy="59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566" name="Google Shape;566;p28"/>
          <p:cNvSpPr txBox="1">
            <a:spLocks noGrp="1"/>
          </p:cNvSpPr>
          <p:nvPr>
            <p:ph type="subTitle" idx="4"/>
          </p:nvPr>
        </p:nvSpPr>
        <p:spPr>
          <a:xfrm>
            <a:off x="937625" y="3628600"/>
            <a:ext cx="21753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15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567" name="Google Shape;567;p28"/>
          <p:cNvSpPr txBox="1">
            <a:spLocks noGrp="1"/>
          </p:cNvSpPr>
          <p:nvPr>
            <p:ph type="subTitle" idx="5"/>
          </p:nvPr>
        </p:nvSpPr>
        <p:spPr>
          <a:xfrm>
            <a:off x="3484347" y="3628600"/>
            <a:ext cx="21753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15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568" name="Google Shape;568;p28"/>
          <p:cNvSpPr txBox="1">
            <a:spLocks noGrp="1"/>
          </p:cNvSpPr>
          <p:nvPr>
            <p:ph type="subTitle" idx="6"/>
          </p:nvPr>
        </p:nvSpPr>
        <p:spPr>
          <a:xfrm>
            <a:off x="6031075" y="3628600"/>
            <a:ext cx="21753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15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569" name="Google Shape;569;p28"/>
          <p:cNvSpPr txBox="1">
            <a:spLocks noGrp="1"/>
          </p:cNvSpPr>
          <p:nvPr>
            <p:ph type="subTitle" idx="7"/>
          </p:nvPr>
        </p:nvSpPr>
        <p:spPr>
          <a:xfrm>
            <a:off x="937625" y="2127504"/>
            <a:ext cx="2175300" cy="62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570" name="Google Shape;570;p28"/>
          <p:cNvSpPr txBox="1">
            <a:spLocks noGrp="1"/>
          </p:cNvSpPr>
          <p:nvPr>
            <p:ph type="subTitle" idx="8"/>
          </p:nvPr>
        </p:nvSpPr>
        <p:spPr>
          <a:xfrm>
            <a:off x="3484350" y="2127504"/>
            <a:ext cx="2175300" cy="62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571" name="Google Shape;571;p28"/>
          <p:cNvSpPr txBox="1">
            <a:spLocks noGrp="1"/>
          </p:cNvSpPr>
          <p:nvPr>
            <p:ph type="subTitle" idx="9"/>
          </p:nvPr>
        </p:nvSpPr>
        <p:spPr>
          <a:xfrm>
            <a:off x="6031075" y="2127504"/>
            <a:ext cx="2175300" cy="62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572" name="Google Shape;572;p28"/>
          <p:cNvSpPr txBox="1">
            <a:spLocks noGrp="1"/>
          </p:cNvSpPr>
          <p:nvPr>
            <p:ph type="subTitle" idx="13"/>
          </p:nvPr>
        </p:nvSpPr>
        <p:spPr>
          <a:xfrm>
            <a:off x="937625" y="1879050"/>
            <a:ext cx="21753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15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573" name="Google Shape;573;p28"/>
          <p:cNvSpPr txBox="1">
            <a:spLocks noGrp="1"/>
          </p:cNvSpPr>
          <p:nvPr>
            <p:ph type="subTitle" idx="14"/>
          </p:nvPr>
        </p:nvSpPr>
        <p:spPr>
          <a:xfrm>
            <a:off x="3484347" y="1879050"/>
            <a:ext cx="21753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15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574" name="Google Shape;574;p28"/>
          <p:cNvSpPr txBox="1">
            <a:spLocks noGrp="1"/>
          </p:cNvSpPr>
          <p:nvPr>
            <p:ph type="subTitle" idx="15"/>
          </p:nvPr>
        </p:nvSpPr>
        <p:spPr>
          <a:xfrm>
            <a:off x="6031075" y="1879050"/>
            <a:ext cx="21753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15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pic>
        <p:nvPicPr>
          <p:cNvPr id="575" name="Google Shape;575;p28"/>
          <p:cNvPicPr preferRelativeResize="0"/>
          <p:nvPr/>
        </p:nvPicPr>
        <p:blipFill rotWithShape="1">
          <a:blip r:embed="rId5">
            <a:alphaModFix/>
          </a:blip>
          <a:srcRect l="24424" t="7966" r="-7584" b="-2350"/>
          <a:stretch/>
        </p:blipFill>
        <p:spPr>
          <a:xfrm>
            <a:off x="502925" y="317375"/>
            <a:ext cx="1301828" cy="1599825"/>
          </a:xfrm>
          <a:prstGeom prst="rect">
            <a:avLst/>
          </a:prstGeom>
          <a:noFill/>
          <a:ln>
            <a:noFill/>
          </a:ln>
        </p:spPr>
      </p:pic>
      <p:sp>
        <p:nvSpPr>
          <p:cNvPr id="576" name="Google Shape;576;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15">
    <p:spTree>
      <p:nvGrpSpPr>
        <p:cNvPr id="1" name="Shape 577"/>
        <p:cNvGrpSpPr/>
        <p:nvPr/>
      </p:nvGrpSpPr>
      <p:grpSpPr>
        <a:xfrm>
          <a:off x="0" y="0"/>
          <a:ext cx="0" cy="0"/>
          <a:chOff x="0" y="0"/>
          <a:chExt cx="0" cy="0"/>
        </a:xfrm>
      </p:grpSpPr>
      <p:grpSp>
        <p:nvGrpSpPr>
          <p:cNvPr id="578" name="Google Shape;578;p29"/>
          <p:cNvGrpSpPr/>
          <p:nvPr/>
        </p:nvGrpSpPr>
        <p:grpSpPr>
          <a:xfrm rot="3439522">
            <a:off x="4790827" y="-812929"/>
            <a:ext cx="126958" cy="2308173"/>
            <a:chOff x="7861575" y="893600"/>
            <a:chExt cx="126950" cy="2444100"/>
          </a:xfrm>
        </p:grpSpPr>
        <p:cxnSp>
          <p:nvCxnSpPr>
            <p:cNvPr id="579" name="Google Shape;579;p29"/>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580" name="Google Shape;580;p29"/>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cxnSp>
        <p:nvCxnSpPr>
          <p:cNvPr id="581" name="Google Shape;581;p29"/>
          <p:cNvCxnSpPr/>
          <p:nvPr/>
        </p:nvCxnSpPr>
        <p:spPr>
          <a:xfrm flipH="1">
            <a:off x="6890275" y="4410925"/>
            <a:ext cx="1218600" cy="786900"/>
          </a:xfrm>
          <a:prstGeom prst="straightConnector1">
            <a:avLst/>
          </a:prstGeom>
          <a:noFill/>
          <a:ln w="9525" cap="flat" cmpd="sng">
            <a:solidFill>
              <a:schemeClr val="dk1"/>
            </a:solidFill>
            <a:prstDash val="dot"/>
            <a:round/>
            <a:headEnd type="none" w="med" len="med"/>
            <a:tailEnd type="none" w="med" len="med"/>
          </a:ln>
        </p:spPr>
      </p:cxnSp>
      <p:pic>
        <p:nvPicPr>
          <p:cNvPr id="582" name="Google Shape;582;p29"/>
          <p:cNvPicPr preferRelativeResize="0"/>
          <p:nvPr/>
        </p:nvPicPr>
        <p:blipFill>
          <a:blip r:embed="rId2">
            <a:alphaModFix/>
          </a:blip>
          <a:stretch>
            <a:fillRect/>
          </a:stretch>
        </p:blipFill>
        <p:spPr>
          <a:xfrm rot="10128305" flipH="1">
            <a:off x="-438948" y="-434977"/>
            <a:ext cx="2156351" cy="1842151"/>
          </a:xfrm>
          <a:prstGeom prst="rect">
            <a:avLst/>
          </a:prstGeom>
          <a:noFill/>
          <a:ln>
            <a:noFill/>
          </a:ln>
        </p:spPr>
      </p:pic>
      <p:pic>
        <p:nvPicPr>
          <p:cNvPr id="583" name="Google Shape;583;p29"/>
          <p:cNvPicPr preferRelativeResize="0"/>
          <p:nvPr/>
        </p:nvPicPr>
        <p:blipFill>
          <a:blip r:embed="rId3">
            <a:alphaModFix/>
          </a:blip>
          <a:stretch>
            <a:fillRect/>
          </a:stretch>
        </p:blipFill>
        <p:spPr>
          <a:xfrm flipH="1">
            <a:off x="6936775" y="2150762"/>
            <a:ext cx="4835949" cy="2123425"/>
          </a:xfrm>
          <a:prstGeom prst="rect">
            <a:avLst/>
          </a:prstGeom>
          <a:noFill/>
          <a:ln>
            <a:noFill/>
          </a:ln>
        </p:spPr>
      </p:pic>
      <p:cxnSp>
        <p:nvCxnSpPr>
          <p:cNvPr id="584" name="Google Shape;584;p29"/>
          <p:cNvCxnSpPr/>
          <p:nvPr/>
        </p:nvCxnSpPr>
        <p:spPr>
          <a:xfrm>
            <a:off x="510661" y="1121412"/>
            <a:ext cx="0" cy="1645568"/>
          </a:xfrm>
          <a:prstGeom prst="straightConnector1">
            <a:avLst/>
          </a:prstGeom>
          <a:noFill/>
          <a:ln w="9525" cap="flat" cmpd="sng">
            <a:solidFill>
              <a:schemeClr val="dk1"/>
            </a:solidFill>
            <a:prstDash val="dot"/>
            <a:round/>
            <a:headEnd type="none" w="med" len="med"/>
            <a:tailEnd type="none" w="med" len="med"/>
          </a:ln>
        </p:spPr>
      </p:cxnSp>
      <p:pic>
        <p:nvPicPr>
          <p:cNvPr id="585" name="Google Shape;585;p29"/>
          <p:cNvPicPr preferRelativeResize="0"/>
          <p:nvPr/>
        </p:nvPicPr>
        <p:blipFill>
          <a:blip r:embed="rId4">
            <a:alphaModFix/>
          </a:blip>
          <a:stretch>
            <a:fillRect/>
          </a:stretch>
        </p:blipFill>
        <p:spPr>
          <a:xfrm flipH="1">
            <a:off x="-123720" y="3691938"/>
            <a:ext cx="3027526" cy="2424400"/>
          </a:xfrm>
          <a:prstGeom prst="rect">
            <a:avLst/>
          </a:prstGeom>
          <a:noFill/>
          <a:ln>
            <a:noFill/>
          </a:ln>
        </p:spPr>
      </p:pic>
      <p:pic>
        <p:nvPicPr>
          <p:cNvPr id="586" name="Google Shape;586;p29"/>
          <p:cNvPicPr preferRelativeResize="0"/>
          <p:nvPr/>
        </p:nvPicPr>
        <p:blipFill>
          <a:blip r:embed="rId2">
            <a:alphaModFix/>
          </a:blip>
          <a:stretch>
            <a:fillRect/>
          </a:stretch>
        </p:blipFill>
        <p:spPr>
          <a:xfrm rot="-289643">
            <a:off x="4154165" y="4138474"/>
            <a:ext cx="2156351" cy="1842151"/>
          </a:xfrm>
          <a:prstGeom prst="rect">
            <a:avLst/>
          </a:prstGeom>
          <a:noFill/>
          <a:ln>
            <a:noFill/>
          </a:ln>
        </p:spPr>
      </p:pic>
      <p:sp>
        <p:nvSpPr>
          <p:cNvPr id="587" name="Google Shape;587;p29"/>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8" name="Google Shape;588;p29"/>
          <p:cNvPicPr preferRelativeResize="0"/>
          <p:nvPr/>
        </p:nvPicPr>
        <p:blipFill rotWithShape="1">
          <a:blip r:embed="rId5">
            <a:alphaModFix/>
          </a:blip>
          <a:srcRect t="33347" r="34318" b="-2777"/>
          <a:stretch/>
        </p:blipFill>
        <p:spPr>
          <a:xfrm>
            <a:off x="7192750" y="190671"/>
            <a:ext cx="1584000" cy="981950"/>
          </a:xfrm>
          <a:prstGeom prst="rect">
            <a:avLst/>
          </a:prstGeom>
          <a:noFill/>
          <a:ln>
            <a:noFill/>
          </a:ln>
        </p:spPr>
      </p:pic>
      <p:sp>
        <p:nvSpPr>
          <p:cNvPr id="589" name="Google Shape;58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15_1">
    <p:spTree>
      <p:nvGrpSpPr>
        <p:cNvPr id="1" name="Shape 590"/>
        <p:cNvGrpSpPr/>
        <p:nvPr/>
      </p:nvGrpSpPr>
      <p:grpSpPr>
        <a:xfrm>
          <a:off x="0" y="0"/>
          <a:ext cx="0" cy="0"/>
          <a:chOff x="0" y="0"/>
          <a:chExt cx="0" cy="0"/>
        </a:xfrm>
      </p:grpSpPr>
      <p:pic>
        <p:nvPicPr>
          <p:cNvPr id="591" name="Google Shape;591;p30"/>
          <p:cNvPicPr preferRelativeResize="0"/>
          <p:nvPr/>
        </p:nvPicPr>
        <p:blipFill>
          <a:blip r:embed="rId2">
            <a:alphaModFix/>
          </a:blip>
          <a:stretch>
            <a:fillRect/>
          </a:stretch>
        </p:blipFill>
        <p:spPr>
          <a:xfrm flipH="1">
            <a:off x="1358925" y="4287252"/>
            <a:ext cx="5807125" cy="2549875"/>
          </a:xfrm>
          <a:prstGeom prst="rect">
            <a:avLst/>
          </a:prstGeom>
          <a:noFill/>
          <a:ln>
            <a:noFill/>
          </a:ln>
        </p:spPr>
      </p:pic>
      <p:grpSp>
        <p:nvGrpSpPr>
          <p:cNvPr id="592" name="Google Shape;592;p30"/>
          <p:cNvGrpSpPr/>
          <p:nvPr/>
        </p:nvGrpSpPr>
        <p:grpSpPr>
          <a:xfrm rot="3439522">
            <a:off x="4790827" y="-812929"/>
            <a:ext cx="126958" cy="2308173"/>
            <a:chOff x="7861575" y="893600"/>
            <a:chExt cx="126950" cy="2444100"/>
          </a:xfrm>
        </p:grpSpPr>
        <p:cxnSp>
          <p:nvCxnSpPr>
            <p:cNvPr id="593" name="Google Shape;593;p30"/>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594" name="Google Shape;594;p30"/>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grpSp>
        <p:nvGrpSpPr>
          <p:cNvPr id="595" name="Google Shape;595;p30"/>
          <p:cNvGrpSpPr/>
          <p:nvPr/>
        </p:nvGrpSpPr>
        <p:grpSpPr>
          <a:xfrm rot="3439522">
            <a:off x="5704652" y="3602508"/>
            <a:ext cx="126958" cy="2308173"/>
            <a:chOff x="7861575" y="893600"/>
            <a:chExt cx="126950" cy="2444100"/>
          </a:xfrm>
        </p:grpSpPr>
        <p:cxnSp>
          <p:nvCxnSpPr>
            <p:cNvPr id="596" name="Google Shape;596;p30"/>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597" name="Google Shape;597;p30"/>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598" name="Google Shape;598;p30"/>
          <p:cNvPicPr preferRelativeResize="0"/>
          <p:nvPr/>
        </p:nvPicPr>
        <p:blipFill>
          <a:blip r:embed="rId3">
            <a:alphaModFix/>
          </a:blip>
          <a:stretch>
            <a:fillRect/>
          </a:stretch>
        </p:blipFill>
        <p:spPr>
          <a:xfrm rot="-8408183" flipH="1">
            <a:off x="7887827" y="-620289"/>
            <a:ext cx="2156351" cy="1842151"/>
          </a:xfrm>
          <a:prstGeom prst="rect">
            <a:avLst/>
          </a:prstGeom>
          <a:noFill/>
          <a:ln>
            <a:noFill/>
          </a:ln>
        </p:spPr>
      </p:pic>
      <p:pic>
        <p:nvPicPr>
          <p:cNvPr id="599" name="Google Shape;599;p30"/>
          <p:cNvPicPr preferRelativeResize="0"/>
          <p:nvPr/>
        </p:nvPicPr>
        <p:blipFill>
          <a:blip r:embed="rId2">
            <a:alphaModFix/>
          </a:blip>
          <a:stretch>
            <a:fillRect/>
          </a:stretch>
        </p:blipFill>
        <p:spPr>
          <a:xfrm flipH="1">
            <a:off x="6153425" y="1510037"/>
            <a:ext cx="4835949" cy="2123425"/>
          </a:xfrm>
          <a:prstGeom prst="rect">
            <a:avLst/>
          </a:prstGeom>
          <a:noFill/>
          <a:ln>
            <a:noFill/>
          </a:ln>
        </p:spPr>
      </p:pic>
      <p:grpSp>
        <p:nvGrpSpPr>
          <p:cNvPr id="600" name="Google Shape;600;p30"/>
          <p:cNvGrpSpPr/>
          <p:nvPr/>
        </p:nvGrpSpPr>
        <p:grpSpPr>
          <a:xfrm rot="3439522">
            <a:off x="-215509" y="2101697"/>
            <a:ext cx="273916" cy="1705654"/>
            <a:chOff x="7714625" y="893600"/>
            <a:chExt cx="273900" cy="2444100"/>
          </a:xfrm>
        </p:grpSpPr>
        <p:cxnSp>
          <p:nvCxnSpPr>
            <p:cNvPr id="601" name="Google Shape;601;p30"/>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602" name="Google Shape;602;p30"/>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603" name="Google Shape;603;p30"/>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604" name="Google Shape;604;p30"/>
          <p:cNvPicPr preferRelativeResize="0"/>
          <p:nvPr/>
        </p:nvPicPr>
        <p:blipFill>
          <a:blip r:embed="rId4">
            <a:alphaModFix/>
          </a:blip>
          <a:stretch>
            <a:fillRect/>
          </a:stretch>
        </p:blipFill>
        <p:spPr>
          <a:xfrm flipH="1">
            <a:off x="-529995" y="-871050"/>
            <a:ext cx="3027526" cy="2424400"/>
          </a:xfrm>
          <a:prstGeom prst="rect">
            <a:avLst/>
          </a:prstGeom>
          <a:noFill/>
          <a:ln>
            <a:noFill/>
          </a:ln>
        </p:spPr>
      </p:pic>
      <p:pic>
        <p:nvPicPr>
          <p:cNvPr id="605" name="Google Shape;605;p30"/>
          <p:cNvPicPr preferRelativeResize="0"/>
          <p:nvPr/>
        </p:nvPicPr>
        <p:blipFill>
          <a:blip r:embed="rId3">
            <a:alphaModFix/>
          </a:blip>
          <a:stretch>
            <a:fillRect/>
          </a:stretch>
        </p:blipFill>
        <p:spPr>
          <a:xfrm rot="-289643">
            <a:off x="-645298" y="3772524"/>
            <a:ext cx="2156351" cy="1842151"/>
          </a:xfrm>
          <a:prstGeom prst="rect">
            <a:avLst/>
          </a:prstGeom>
          <a:noFill/>
          <a:ln>
            <a:noFill/>
          </a:ln>
        </p:spPr>
      </p:pic>
      <p:sp>
        <p:nvSpPr>
          <p:cNvPr id="606" name="Google Shape;606;p30"/>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7" name="Google Shape;607;p30"/>
          <p:cNvPicPr preferRelativeResize="0"/>
          <p:nvPr/>
        </p:nvPicPr>
        <p:blipFill rotWithShape="1">
          <a:blip r:embed="rId5">
            <a:alphaModFix/>
          </a:blip>
          <a:srcRect t="33347" r="34318" b="-2777"/>
          <a:stretch/>
        </p:blipFill>
        <p:spPr>
          <a:xfrm flipH="1">
            <a:off x="499500" y="310896"/>
            <a:ext cx="1584000" cy="981950"/>
          </a:xfrm>
          <a:prstGeom prst="rect">
            <a:avLst/>
          </a:prstGeom>
          <a:noFill/>
          <a:ln>
            <a:noFill/>
          </a:ln>
        </p:spPr>
      </p:pic>
      <p:sp>
        <p:nvSpPr>
          <p:cNvPr id="608" name="Google Shape;608;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637"/>
        <p:cNvGrpSpPr/>
        <p:nvPr/>
      </p:nvGrpSpPr>
      <p:grpSpPr>
        <a:xfrm>
          <a:off x="0" y="0"/>
          <a:ext cx="0" cy="0"/>
          <a:chOff x="0" y="0"/>
          <a:chExt cx="0" cy="0"/>
        </a:xfrm>
      </p:grpSpPr>
      <p:cxnSp>
        <p:nvCxnSpPr>
          <p:cNvPr id="638" name="Google Shape;638;p33"/>
          <p:cNvCxnSpPr/>
          <p:nvPr/>
        </p:nvCxnSpPr>
        <p:spPr>
          <a:xfrm>
            <a:off x="480071" y="945035"/>
            <a:ext cx="0" cy="1621840"/>
          </a:xfrm>
          <a:prstGeom prst="straightConnector1">
            <a:avLst/>
          </a:prstGeom>
          <a:noFill/>
          <a:ln w="9525" cap="flat" cmpd="sng">
            <a:solidFill>
              <a:schemeClr val="dk1"/>
            </a:solidFill>
            <a:prstDash val="dot"/>
            <a:round/>
            <a:headEnd type="none" w="med" len="med"/>
            <a:tailEnd type="none" w="med" len="med"/>
          </a:ln>
        </p:spPr>
      </p:cxnSp>
      <p:cxnSp>
        <p:nvCxnSpPr>
          <p:cNvPr id="639" name="Google Shape;639;p33"/>
          <p:cNvCxnSpPr/>
          <p:nvPr/>
        </p:nvCxnSpPr>
        <p:spPr>
          <a:xfrm>
            <a:off x="6594371" y="-586565"/>
            <a:ext cx="0" cy="1621840"/>
          </a:xfrm>
          <a:prstGeom prst="straightConnector1">
            <a:avLst/>
          </a:prstGeom>
          <a:noFill/>
          <a:ln w="9525" cap="flat" cmpd="sng">
            <a:solidFill>
              <a:schemeClr val="dk1"/>
            </a:solidFill>
            <a:prstDash val="dot"/>
            <a:round/>
            <a:headEnd type="none" w="med" len="med"/>
            <a:tailEnd type="none" w="med" len="med"/>
          </a:ln>
        </p:spPr>
      </p:cxnSp>
      <p:cxnSp>
        <p:nvCxnSpPr>
          <p:cNvPr id="640" name="Google Shape;640;p33"/>
          <p:cNvCxnSpPr/>
          <p:nvPr/>
        </p:nvCxnSpPr>
        <p:spPr>
          <a:xfrm>
            <a:off x="6080755" y="479186"/>
            <a:ext cx="0" cy="395143"/>
          </a:xfrm>
          <a:prstGeom prst="straightConnector1">
            <a:avLst/>
          </a:prstGeom>
          <a:noFill/>
          <a:ln w="9525" cap="flat" cmpd="sng">
            <a:solidFill>
              <a:schemeClr val="dk1"/>
            </a:solidFill>
            <a:prstDash val="dot"/>
            <a:round/>
            <a:headEnd type="none" w="med" len="med"/>
            <a:tailEnd type="none" w="med" len="med"/>
          </a:ln>
        </p:spPr>
      </p:cxnSp>
      <p:pic>
        <p:nvPicPr>
          <p:cNvPr id="641" name="Google Shape;641;p33"/>
          <p:cNvPicPr preferRelativeResize="0"/>
          <p:nvPr/>
        </p:nvPicPr>
        <p:blipFill>
          <a:blip r:embed="rId2">
            <a:alphaModFix/>
          </a:blip>
          <a:stretch>
            <a:fillRect/>
          </a:stretch>
        </p:blipFill>
        <p:spPr>
          <a:xfrm>
            <a:off x="5457000" y="1215750"/>
            <a:ext cx="5619899" cy="2467650"/>
          </a:xfrm>
          <a:prstGeom prst="rect">
            <a:avLst/>
          </a:prstGeom>
          <a:noFill/>
          <a:ln>
            <a:noFill/>
          </a:ln>
        </p:spPr>
      </p:pic>
      <p:pic>
        <p:nvPicPr>
          <p:cNvPr id="642" name="Google Shape;642;p33"/>
          <p:cNvPicPr preferRelativeResize="0"/>
          <p:nvPr/>
        </p:nvPicPr>
        <p:blipFill>
          <a:blip r:embed="rId3">
            <a:alphaModFix/>
          </a:blip>
          <a:stretch>
            <a:fillRect/>
          </a:stretch>
        </p:blipFill>
        <p:spPr>
          <a:xfrm>
            <a:off x="-777070" y="3590250"/>
            <a:ext cx="3475025" cy="2782799"/>
          </a:xfrm>
          <a:prstGeom prst="rect">
            <a:avLst/>
          </a:prstGeom>
          <a:noFill/>
          <a:ln>
            <a:noFill/>
          </a:ln>
        </p:spPr>
      </p:pic>
      <p:grpSp>
        <p:nvGrpSpPr>
          <p:cNvPr id="643" name="Google Shape;643;p33"/>
          <p:cNvGrpSpPr/>
          <p:nvPr/>
        </p:nvGrpSpPr>
        <p:grpSpPr>
          <a:xfrm rot="3558977">
            <a:off x="4792729" y="4141123"/>
            <a:ext cx="273901" cy="1681060"/>
            <a:chOff x="7714625" y="893600"/>
            <a:chExt cx="273900" cy="2444100"/>
          </a:xfrm>
        </p:grpSpPr>
        <p:cxnSp>
          <p:nvCxnSpPr>
            <p:cNvPr id="644" name="Google Shape;644;p33"/>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645" name="Google Shape;645;p33"/>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646" name="Google Shape;646;p33"/>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647" name="Google Shape;647;p33"/>
          <p:cNvPicPr preferRelativeResize="0"/>
          <p:nvPr/>
        </p:nvPicPr>
        <p:blipFill>
          <a:blip r:embed="rId4">
            <a:alphaModFix/>
          </a:blip>
          <a:stretch>
            <a:fillRect/>
          </a:stretch>
        </p:blipFill>
        <p:spPr>
          <a:xfrm rot="-2947895">
            <a:off x="7726877" y="3787225"/>
            <a:ext cx="2156349" cy="1842149"/>
          </a:xfrm>
          <a:prstGeom prst="rect">
            <a:avLst/>
          </a:prstGeom>
          <a:noFill/>
          <a:ln>
            <a:noFill/>
          </a:ln>
        </p:spPr>
      </p:pic>
      <p:pic>
        <p:nvPicPr>
          <p:cNvPr id="648" name="Google Shape;648;p33"/>
          <p:cNvPicPr preferRelativeResize="0"/>
          <p:nvPr/>
        </p:nvPicPr>
        <p:blipFill>
          <a:blip r:embed="rId4">
            <a:alphaModFix/>
          </a:blip>
          <a:stretch>
            <a:fillRect/>
          </a:stretch>
        </p:blipFill>
        <p:spPr>
          <a:xfrm rot="-1402311">
            <a:off x="-254761" y="-325926"/>
            <a:ext cx="2156351" cy="1842151"/>
          </a:xfrm>
          <a:prstGeom prst="rect">
            <a:avLst/>
          </a:prstGeom>
          <a:noFill/>
          <a:ln>
            <a:noFill/>
          </a:ln>
        </p:spPr>
      </p:pic>
      <p:sp>
        <p:nvSpPr>
          <p:cNvPr id="649" name="Google Shape;649;p33"/>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txBox="1">
            <a:spLocks noGrp="1"/>
          </p:cNvSpPr>
          <p:nvPr>
            <p:ph type="title"/>
          </p:nvPr>
        </p:nvSpPr>
        <p:spPr>
          <a:xfrm>
            <a:off x="3887050" y="954150"/>
            <a:ext cx="4543800" cy="1058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000"/>
              <a:buNone/>
              <a:defRPr sz="7500"/>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651" name="Google Shape;651;p33"/>
          <p:cNvSpPr txBox="1">
            <a:spLocks noGrp="1"/>
          </p:cNvSpPr>
          <p:nvPr>
            <p:ph type="subTitle" idx="1"/>
          </p:nvPr>
        </p:nvSpPr>
        <p:spPr>
          <a:xfrm>
            <a:off x="3887050" y="2291001"/>
            <a:ext cx="4543800" cy="9471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652" name="Google Shape;652;p33"/>
          <p:cNvSpPr txBox="1"/>
          <p:nvPr/>
        </p:nvSpPr>
        <p:spPr>
          <a:xfrm>
            <a:off x="3871825" y="3611950"/>
            <a:ext cx="4559100" cy="55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200">
                <a:solidFill>
                  <a:schemeClr val="dk1"/>
                </a:solidFill>
                <a:latin typeface="Didact Gothic"/>
                <a:ea typeface="Didact Gothic"/>
                <a:cs typeface="Didact Gothic"/>
                <a:sym typeface="Didact Gothic"/>
              </a:rPr>
              <a:t>CREDITS: This presentation template was created by </a:t>
            </a:r>
            <a:r>
              <a:rPr lang="en" sz="1200" b="1" u="sng">
                <a:solidFill>
                  <a:schemeClr val="hlink"/>
                </a:solidFill>
                <a:latin typeface="Didact Gothic"/>
                <a:ea typeface="Didact Gothic"/>
                <a:cs typeface="Didact Gothic"/>
                <a:sym typeface="Didact Gothic"/>
                <a:hlinkClick r:id="rId5"/>
              </a:rPr>
              <a:t>Slidesgo</a:t>
            </a:r>
            <a:r>
              <a:rPr lang="en" sz="1200" b="1">
                <a:solidFill>
                  <a:schemeClr val="dk1"/>
                </a:solidFill>
                <a:latin typeface="Didact Gothic"/>
                <a:ea typeface="Didact Gothic"/>
                <a:cs typeface="Didact Gothic"/>
                <a:sym typeface="Didact Gothic"/>
              </a:rPr>
              <a:t>,</a:t>
            </a:r>
            <a:r>
              <a:rPr lang="en" sz="1200">
                <a:solidFill>
                  <a:schemeClr val="dk1"/>
                </a:solidFill>
                <a:latin typeface="Didact Gothic"/>
                <a:ea typeface="Didact Gothic"/>
                <a:cs typeface="Didact Gothic"/>
                <a:sym typeface="Didact Gothic"/>
              </a:rPr>
              <a:t> and includes icons by</a:t>
            </a:r>
            <a:r>
              <a:rPr lang="en" sz="1200" b="1">
                <a:solidFill>
                  <a:schemeClr val="dk1"/>
                </a:solidFill>
                <a:latin typeface="Didact Gothic"/>
                <a:ea typeface="Didact Gothic"/>
                <a:cs typeface="Didact Gothic"/>
                <a:sym typeface="Didact Gothic"/>
              </a:rPr>
              <a:t> </a:t>
            </a:r>
            <a:r>
              <a:rPr lang="en" sz="1200" b="1" u="sng">
                <a:solidFill>
                  <a:schemeClr val="dk1"/>
                </a:solidFill>
                <a:latin typeface="Didact Gothic"/>
                <a:ea typeface="Didact Gothic"/>
                <a:cs typeface="Didact Gothic"/>
                <a:sym typeface="Didact Gothic"/>
                <a:hlinkClick r:id="rId6">
                  <a:extLst>
                    <a:ext uri="{A12FA001-AC4F-418D-AE19-62706E023703}">
                      <ahyp:hlinkClr xmlns:ahyp="http://schemas.microsoft.com/office/drawing/2018/hyperlinkcolor" val="tx"/>
                    </a:ext>
                  </a:extLst>
                </a:hlinkClick>
              </a:rPr>
              <a:t>Flaticon</a:t>
            </a:r>
            <a:r>
              <a:rPr lang="en" sz="1200" b="1">
                <a:solidFill>
                  <a:schemeClr val="dk1"/>
                </a:solidFill>
                <a:latin typeface="Didact Gothic"/>
                <a:ea typeface="Didact Gothic"/>
                <a:cs typeface="Didact Gothic"/>
                <a:sym typeface="Didact Gothic"/>
              </a:rPr>
              <a:t>,</a:t>
            </a:r>
            <a:r>
              <a:rPr lang="en" sz="1200">
                <a:solidFill>
                  <a:schemeClr val="dk1"/>
                </a:solidFill>
                <a:latin typeface="Didact Gothic"/>
                <a:ea typeface="Didact Gothic"/>
                <a:cs typeface="Didact Gothic"/>
                <a:sym typeface="Didact Gothic"/>
              </a:rPr>
              <a:t> and infographics &amp; images by </a:t>
            </a:r>
            <a:r>
              <a:rPr lang="en" sz="1200" b="1" u="sng">
                <a:solidFill>
                  <a:schemeClr val="dk1"/>
                </a:solidFill>
                <a:latin typeface="Didact Gothic"/>
                <a:ea typeface="Didact Gothic"/>
                <a:cs typeface="Didact Gothic"/>
                <a:sym typeface="Didact Gothic"/>
                <a:hlinkClick r:id="rId7">
                  <a:extLst>
                    <a:ext uri="{A12FA001-AC4F-418D-AE19-62706E023703}">
                      <ahyp:hlinkClr xmlns:ahyp="http://schemas.microsoft.com/office/drawing/2018/hyperlinkcolor" val="tx"/>
                    </a:ext>
                  </a:extLst>
                </a:hlinkClick>
              </a:rPr>
              <a:t>Freepik</a:t>
            </a:r>
            <a:r>
              <a:rPr lang="en" sz="1200" b="1" u="sng">
                <a:solidFill>
                  <a:schemeClr val="dk1"/>
                </a:solidFill>
                <a:latin typeface="Didact Gothic"/>
                <a:ea typeface="Didact Gothic"/>
                <a:cs typeface="Didact Gothic"/>
                <a:sym typeface="Didact Gothic"/>
              </a:rPr>
              <a:t> </a:t>
            </a:r>
            <a:endParaRPr sz="1200" b="1" u="sng">
              <a:solidFill>
                <a:schemeClr val="dk1"/>
              </a:solidFill>
              <a:latin typeface="Didact Gothic"/>
              <a:ea typeface="Didact Gothic"/>
              <a:cs typeface="Didact Gothic"/>
              <a:sym typeface="Didact Gothic"/>
            </a:endParaRPr>
          </a:p>
        </p:txBody>
      </p:sp>
      <p:grpSp>
        <p:nvGrpSpPr>
          <p:cNvPr id="653" name="Google Shape;653;p33"/>
          <p:cNvGrpSpPr/>
          <p:nvPr/>
        </p:nvGrpSpPr>
        <p:grpSpPr>
          <a:xfrm>
            <a:off x="500349" y="314650"/>
            <a:ext cx="2945826" cy="3127502"/>
            <a:chOff x="500349" y="314650"/>
            <a:chExt cx="2945826" cy="3127502"/>
          </a:xfrm>
        </p:grpSpPr>
        <p:pic>
          <p:nvPicPr>
            <p:cNvPr id="654" name="Google Shape;654;p33"/>
            <p:cNvPicPr preferRelativeResize="0"/>
            <p:nvPr/>
          </p:nvPicPr>
          <p:blipFill rotWithShape="1">
            <a:blip r:embed="rId8">
              <a:alphaModFix/>
            </a:blip>
            <a:srcRect t="22021" r="13606"/>
            <a:stretch/>
          </p:blipFill>
          <p:spPr>
            <a:xfrm flipH="1">
              <a:off x="500349" y="314650"/>
              <a:ext cx="2945826" cy="3127502"/>
            </a:xfrm>
            <a:prstGeom prst="rect">
              <a:avLst/>
            </a:prstGeom>
            <a:noFill/>
            <a:ln>
              <a:noFill/>
            </a:ln>
          </p:spPr>
        </p:pic>
        <p:grpSp>
          <p:nvGrpSpPr>
            <p:cNvPr id="655" name="Google Shape;655;p33"/>
            <p:cNvGrpSpPr/>
            <p:nvPr/>
          </p:nvGrpSpPr>
          <p:grpSpPr>
            <a:xfrm rot="-1750025">
              <a:off x="2753176" y="1701725"/>
              <a:ext cx="468641" cy="353342"/>
              <a:chOff x="5206375" y="539500"/>
              <a:chExt cx="717550" cy="541013"/>
            </a:xfrm>
          </p:grpSpPr>
          <p:sp>
            <p:nvSpPr>
              <p:cNvPr id="656" name="Google Shape;656;p33"/>
              <p:cNvSpPr/>
              <p:nvPr/>
            </p:nvSpPr>
            <p:spPr>
              <a:xfrm>
                <a:off x="5549275" y="784325"/>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5733425" y="650975"/>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5695325" y="947013"/>
                <a:ext cx="133500" cy="13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5866625" y="757150"/>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5206375" y="784325"/>
                <a:ext cx="57300" cy="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5479425" y="539500"/>
                <a:ext cx="95400" cy="9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662"/>
        <p:cNvGrpSpPr/>
        <p:nvPr/>
      </p:nvGrpSpPr>
      <p:grpSpPr>
        <a:xfrm>
          <a:off x="0" y="0"/>
          <a:ext cx="0" cy="0"/>
          <a:chOff x="0" y="0"/>
          <a:chExt cx="0" cy="0"/>
        </a:xfrm>
      </p:grpSpPr>
      <p:grpSp>
        <p:nvGrpSpPr>
          <p:cNvPr id="663" name="Google Shape;663;p34"/>
          <p:cNvGrpSpPr/>
          <p:nvPr/>
        </p:nvGrpSpPr>
        <p:grpSpPr>
          <a:xfrm rot="3558977">
            <a:off x="8849004" y="2200686"/>
            <a:ext cx="273901" cy="1681060"/>
            <a:chOff x="7714625" y="893600"/>
            <a:chExt cx="273900" cy="2444100"/>
          </a:xfrm>
        </p:grpSpPr>
        <p:cxnSp>
          <p:nvCxnSpPr>
            <p:cNvPr id="664" name="Google Shape;664;p34"/>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665" name="Google Shape;665;p34"/>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666" name="Google Shape;666;p34"/>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667" name="Google Shape;667;p34"/>
          <p:cNvPicPr preferRelativeResize="0"/>
          <p:nvPr/>
        </p:nvPicPr>
        <p:blipFill>
          <a:blip r:embed="rId2">
            <a:alphaModFix/>
          </a:blip>
          <a:stretch>
            <a:fillRect/>
          </a:stretch>
        </p:blipFill>
        <p:spPr>
          <a:xfrm>
            <a:off x="-2647175" y="1596650"/>
            <a:ext cx="5619899" cy="2467650"/>
          </a:xfrm>
          <a:prstGeom prst="rect">
            <a:avLst/>
          </a:prstGeom>
          <a:noFill/>
          <a:ln>
            <a:noFill/>
          </a:ln>
        </p:spPr>
      </p:pic>
      <p:pic>
        <p:nvPicPr>
          <p:cNvPr id="668" name="Google Shape;668;p34"/>
          <p:cNvPicPr preferRelativeResize="0"/>
          <p:nvPr/>
        </p:nvPicPr>
        <p:blipFill>
          <a:blip r:embed="rId3">
            <a:alphaModFix/>
          </a:blip>
          <a:stretch>
            <a:fillRect/>
          </a:stretch>
        </p:blipFill>
        <p:spPr>
          <a:xfrm>
            <a:off x="3649518" y="3787225"/>
            <a:ext cx="3475025" cy="2782799"/>
          </a:xfrm>
          <a:prstGeom prst="rect">
            <a:avLst/>
          </a:prstGeom>
          <a:noFill/>
          <a:ln>
            <a:noFill/>
          </a:ln>
        </p:spPr>
      </p:pic>
      <p:grpSp>
        <p:nvGrpSpPr>
          <p:cNvPr id="669" name="Google Shape;669;p34"/>
          <p:cNvGrpSpPr/>
          <p:nvPr/>
        </p:nvGrpSpPr>
        <p:grpSpPr>
          <a:xfrm rot="3558977">
            <a:off x="1832054" y="4080823"/>
            <a:ext cx="273901" cy="1681060"/>
            <a:chOff x="7714625" y="893600"/>
            <a:chExt cx="273900" cy="2444100"/>
          </a:xfrm>
        </p:grpSpPr>
        <p:cxnSp>
          <p:nvCxnSpPr>
            <p:cNvPr id="670" name="Google Shape;670;p34"/>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671" name="Google Shape;671;p34"/>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672" name="Google Shape;672;p34"/>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673" name="Google Shape;673;p34"/>
          <p:cNvPicPr preferRelativeResize="0"/>
          <p:nvPr/>
        </p:nvPicPr>
        <p:blipFill>
          <a:blip r:embed="rId4">
            <a:alphaModFix/>
          </a:blip>
          <a:stretch>
            <a:fillRect/>
          </a:stretch>
        </p:blipFill>
        <p:spPr>
          <a:xfrm rot="6932295">
            <a:off x="7558028" y="3749049"/>
            <a:ext cx="2156349" cy="1842150"/>
          </a:xfrm>
          <a:prstGeom prst="rect">
            <a:avLst/>
          </a:prstGeom>
          <a:noFill/>
          <a:ln>
            <a:noFill/>
          </a:ln>
        </p:spPr>
      </p:pic>
      <p:pic>
        <p:nvPicPr>
          <p:cNvPr id="674" name="Google Shape;674;p34"/>
          <p:cNvPicPr preferRelativeResize="0"/>
          <p:nvPr/>
        </p:nvPicPr>
        <p:blipFill>
          <a:blip r:embed="rId4">
            <a:alphaModFix/>
          </a:blip>
          <a:stretch>
            <a:fillRect/>
          </a:stretch>
        </p:blipFill>
        <p:spPr>
          <a:xfrm rot="-2416169">
            <a:off x="-254760" y="-325926"/>
            <a:ext cx="2156351" cy="1842150"/>
          </a:xfrm>
          <a:prstGeom prst="rect">
            <a:avLst/>
          </a:prstGeom>
          <a:noFill/>
          <a:ln>
            <a:noFill/>
          </a:ln>
        </p:spPr>
      </p:pic>
      <p:sp>
        <p:nvSpPr>
          <p:cNvPr id="675" name="Google Shape;675;p34"/>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6" name="Google Shape;676;p34"/>
          <p:cNvPicPr preferRelativeResize="0"/>
          <p:nvPr/>
        </p:nvPicPr>
        <p:blipFill>
          <a:blip r:embed="rId3">
            <a:alphaModFix/>
          </a:blip>
          <a:stretch>
            <a:fillRect/>
          </a:stretch>
        </p:blipFill>
        <p:spPr>
          <a:xfrm>
            <a:off x="6531130" y="-930300"/>
            <a:ext cx="3475025" cy="27827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grpSp>
        <p:nvGrpSpPr>
          <p:cNvPr id="42" name="Google Shape;42;p3"/>
          <p:cNvGrpSpPr/>
          <p:nvPr/>
        </p:nvGrpSpPr>
        <p:grpSpPr>
          <a:xfrm rot="3558977">
            <a:off x="6324329" y="-836927"/>
            <a:ext cx="273901" cy="1681060"/>
            <a:chOff x="7714625" y="893600"/>
            <a:chExt cx="273900" cy="2444100"/>
          </a:xfrm>
        </p:grpSpPr>
        <p:cxnSp>
          <p:nvCxnSpPr>
            <p:cNvPr id="43" name="Google Shape;43;p3"/>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44" name="Google Shape;44;p3"/>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45" name="Google Shape;45;p3"/>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46" name="Google Shape;46;p3"/>
          <p:cNvPicPr preferRelativeResize="0"/>
          <p:nvPr/>
        </p:nvPicPr>
        <p:blipFill>
          <a:blip r:embed="rId2">
            <a:alphaModFix/>
          </a:blip>
          <a:stretch>
            <a:fillRect/>
          </a:stretch>
        </p:blipFill>
        <p:spPr>
          <a:xfrm>
            <a:off x="5435475" y="2026450"/>
            <a:ext cx="5619899" cy="2467650"/>
          </a:xfrm>
          <a:prstGeom prst="rect">
            <a:avLst/>
          </a:prstGeom>
          <a:noFill/>
          <a:ln>
            <a:noFill/>
          </a:ln>
        </p:spPr>
      </p:pic>
      <p:pic>
        <p:nvPicPr>
          <p:cNvPr id="47" name="Google Shape;47;p3"/>
          <p:cNvPicPr preferRelativeResize="0"/>
          <p:nvPr/>
        </p:nvPicPr>
        <p:blipFill>
          <a:blip r:embed="rId2">
            <a:alphaModFix/>
          </a:blip>
          <a:stretch>
            <a:fillRect/>
          </a:stretch>
        </p:blipFill>
        <p:spPr>
          <a:xfrm>
            <a:off x="611575" y="-658150"/>
            <a:ext cx="5619899" cy="2467650"/>
          </a:xfrm>
          <a:prstGeom prst="rect">
            <a:avLst/>
          </a:prstGeom>
          <a:noFill/>
          <a:ln>
            <a:noFill/>
          </a:ln>
        </p:spPr>
      </p:pic>
      <p:pic>
        <p:nvPicPr>
          <p:cNvPr id="48" name="Google Shape;48;p3"/>
          <p:cNvPicPr preferRelativeResize="0"/>
          <p:nvPr/>
        </p:nvPicPr>
        <p:blipFill>
          <a:blip r:embed="rId3">
            <a:alphaModFix/>
          </a:blip>
          <a:stretch>
            <a:fillRect/>
          </a:stretch>
        </p:blipFill>
        <p:spPr>
          <a:xfrm>
            <a:off x="3486055" y="2967125"/>
            <a:ext cx="3475025" cy="2782799"/>
          </a:xfrm>
          <a:prstGeom prst="rect">
            <a:avLst/>
          </a:prstGeom>
          <a:noFill/>
          <a:ln>
            <a:noFill/>
          </a:ln>
        </p:spPr>
      </p:pic>
      <p:cxnSp>
        <p:nvCxnSpPr>
          <p:cNvPr id="49" name="Google Shape;49;p3"/>
          <p:cNvCxnSpPr/>
          <p:nvPr/>
        </p:nvCxnSpPr>
        <p:spPr>
          <a:xfrm>
            <a:off x="586451" y="4408"/>
            <a:ext cx="0" cy="2086150"/>
          </a:xfrm>
          <a:prstGeom prst="straightConnector1">
            <a:avLst/>
          </a:prstGeom>
          <a:noFill/>
          <a:ln w="9525" cap="flat" cmpd="sng">
            <a:solidFill>
              <a:schemeClr val="dk1"/>
            </a:solidFill>
            <a:prstDash val="dot"/>
            <a:round/>
            <a:headEnd type="none" w="med" len="med"/>
            <a:tailEnd type="none" w="med" len="med"/>
          </a:ln>
        </p:spPr>
      </p:cxnSp>
      <p:pic>
        <p:nvPicPr>
          <p:cNvPr id="50" name="Google Shape;50;p3"/>
          <p:cNvPicPr preferRelativeResize="0"/>
          <p:nvPr/>
        </p:nvPicPr>
        <p:blipFill>
          <a:blip r:embed="rId4">
            <a:alphaModFix/>
          </a:blip>
          <a:stretch>
            <a:fillRect/>
          </a:stretch>
        </p:blipFill>
        <p:spPr>
          <a:xfrm>
            <a:off x="7660552" y="-465575"/>
            <a:ext cx="2156350" cy="1842150"/>
          </a:xfrm>
          <a:prstGeom prst="rect">
            <a:avLst/>
          </a:prstGeom>
          <a:noFill/>
          <a:ln>
            <a:noFill/>
          </a:ln>
        </p:spPr>
      </p:pic>
      <p:pic>
        <p:nvPicPr>
          <p:cNvPr id="51" name="Google Shape;51;p3"/>
          <p:cNvPicPr preferRelativeResize="0"/>
          <p:nvPr/>
        </p:nvPicPr>
        <p:blipFill>
          <a:blip r:embed="rId4">
            <a:alphaModFix/>
          </a:blip>
          <a:stretch>
            <a:fillRect/>
          </a:stretch>
        </p:blipFill>
        <p:spPr>
          <a:xfrm rot="2029627">
            <a:off x="-546086" y="3255374"/>
            <a:ext cx="2156351" cy="1842151"/>
          </a:xfrm>
          <a:prstGeom prst="rect">
            <a:avLst/>
          </a:prstGeom>
          <a:noFill/>
          <a:ln>
            <a:noFill/>
          </a:ln>
        </p:spPr>
      </p:pic>
      <p:sp>
        <p:nvSpPr>
          <p:cNvPr id="52" name="Google Shape;52;p3"/>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txBox="1">
            <a:spLocks noGrp="1"/>
          </p:cNvSpPr>
          <p:nvPr>
            <p:ph type="title" hasCustomPrompt="1"/>
          </p:nvPr>
        </p:nvSpPr>
        <p:spPr>
          <a:xfrm>
            <a:off x="4356500" y="1461850"/>
            <a:ext cx="1931400" cy="9075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6000"/>
              <a:buNone/>
              <a:defRPr sz="7200">
                <a:solidFill>
                  <a:schemeClr val="accent1"/>
                </a:solidFill>
              </a:defRPr>
            </a:lvl1pPr>
            <a:lvl2pPr lvl="1" algn="ctr" rtl="0">
              <a:lnSpc>
                <a:spcPct val="115000"/>
              </a:lnSpc>
              <a:spcBef>
                <a:spcPts val="0"/>
              </a:spcBef>
              <a:spcAft>
                <a:spcPts val="0"/>
              </a:spcAft>
              <a:buSzPts val="6000"/>
              <a:buNone/>
              <a:defRPr sz="6000"/>
            </a:lvl2pPr>
            <a:lvl3pPr lvl="2" algn="ctr" rtl="0">
              <a:lnSpc>
                <a:spcPct val="115000"/>
              </a:lnSpc>
              <a:spcBef>
                <a:spcPts val="0"/>
              </a:spcBef>
              <a:spcAft>
                <a:spcPts val="0"/>
              </a:spcAft>
              <a:buSzPts val="6000"/>
              <a:buNone/>
              <a:defRPr sz="6000"/>
            </a:lvl3pPr>
            <a:lvl4pPr lvl="3" algn="ctr" rtl="0">
              <a:lnSpc>
                <a:spcPct val="115000"/>
              </a:lnSpc>
              <a:spcBef>
                <a:spcPts val="0"/>
              </a:spcBef>
              <a:spcAft>
                <a:spcPts val="0"/>
              </a:spcAft>
              <a:buSzPts val="6000"/>
              <a:buNone/>
              <a:defRPr sz="6000"/>
            </a:lvl4pPr>
            <a:lvl5pPr lvl="4" algn="ctr" rtl="0">
              <a:lnSpc>
                <a:spcPct val="115000"/>
              </a:lnSpc>
              <a:spcBef>
                <a:spcPts val="0"/>
              </a:spcBef>
              <a:spcAft>
                <a:spcPts val="0"/>
              </a:spcAft>
              <a:buSzPts val="6000"/>
              <a:buNone/>
              <a:defRPr sz="6000"/>
            </a:lvl5pPr>
            <a:lvl6pPr lvl="5" algn="ctr" rtl="0">
              <a:lnSpc>
                <a:spcPct val="115000"/>
              </a:lnSpc>
              <a:spcBef>
                <a:spcPts val="0"/>
              </a:spcBef>
              <a:spcAft>
                <a:spcPts val="0"/>
              </a:spcAft>
              <a:buSzPts val="6000"/>
              <a:buNone/>
              <a:defRPr sz="6000"/>
            </a:lvl6pPr>
            <a:lvl7pPr lvl="6" algn="ctr" rtl="0">
              <a:lnSpc>
                <a:spcPct val="115000"/>
              </a:lnSpc>
              <a:spcBef>
                <a:spcPts val="0"/>
              </a:spcBef>
              <a:spcAft>
                <a:spcPts val="0"/>
              </a:spcAft>
              <a:buSzPts val="6000"/>
              <a:buNone/>
              <a:defRPr sz="6000"/>
            </a:lvl7pPr>
            <a:lvl8pPr lvl="7" algn="ctr" rtl="0">
              <a:lnSpc>
                <a:spcPct val="115000"/>
              </a:lnSpc>
              <a:spcBef>
                <a:spcPts val="0"/>
              </a:spcBef>
              <a:spcAft>
                <a:spcPts val="0"/>
              </a:spcAft>
              <a:buSzPts val="6000"/>
              <a:buNone/>
              <a:defRPr sz="6000"/>
            </a:lvl8pPr>
            <a:lvl9pPr lvl="8" algn="ctr" rtl="0">
              <a:lnSpc>
                <a:spcPct val="115000"/>
              </a:lnSpc>
              <a:spcBef>
                <a:spcPts val="0"/>
              </a:spcBef>
              <a:spcAft>
                <a:spcPts val="0"/>
              </a:spcAft>
              <a:buSzPts val="6000"/>
              <a:buNone/>
              <a:defRPr sz="6000"/>
            </a:lvl9pPr>
          </a:lstStyle>
          <a:p>
            <a:r>
              <a:t>xx%</a:t>
            </a:r>
          </a:p>
        </p:txBody>
      </p:sp>
      <p:pic>
        <p:nvPicPr>
          <p:cNvPr id="54" name="Google Shape;54;p3"/>
          <p:cNvPicPr preferRelativeResize="0"/>
          <p:nvPr/>
        </p:nvPicPr>
        <p:blipFill>
          <a:blip r:embed="rId5">
            <a:alphaModFix/>
          </a:blip>
          <a:stretch>
            <a:fillRect/>
          </a:stretch>
        </p:blipFill>
        <p:spPr>
          <a:xfrm>
            <a:off x="713225" y="972025"/>
            <a:ext cx="3625401" cy="3422499"/>
          </a:xfrm>
          <a:prstGeom prst="rect">
            <a:avLst/>
          </a:prstGeom>
          <a:noFill/>
          <a:ln>
            <a:noFill/>
          </a:ln>
        </p:spPr>
      </p:pic>
      <p:grpSp>
        <p:nvGrpSpPr>
          <p:cNvPr id="55" name="Google Shape;55;p3"/>
          <p:cNvGrpSpPr/>
          <p:nvPr/>
        </p:nvGrpSpPr>
        <p:grpSpPr>
          <a:xfrm rot="-8564979">
            <a:off x="3134541" y="1173571"/>
            <a:ext cx="559822" cy="314607"/>
            <a:chOff x="7326081" y="461881"/>
            <a:chExt cx="559821" cy="314607"/>
          </a:xfrm>
        </p:grpSpPr>
        <p:sp>
          <p:nvSpPr>
            <p:cNvPr id="56" name="Google Shape;56;p3"/>
            <p:cNvSpPr/>
            <p:nvPr/>
          </p:nvSpPr>
          <p:spPr>
            <a:xfrm rot="888808" flipH="1">
              <a:off x="7526272" y="615505"/>
              <a:ext cx="37548" cy="3754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888808" flipH="1">
              <a:off x="7431942" y="500851"/>
              <a:ext cx="37548" cy="3754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rot="880993" flipH="1">
              <a:off x="7348978" y="712090"/>
              <a:ext cx="57994" cy="5799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rot="888808" flipH="1">
              <a:off x="7330257" y="545941"/>
              <a:ext cx="37548" cy="3754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888808" flipH="1">
              <a:off x="7742916" y="672118"/>
              <a:ext cx="37548" cy="3754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886297" flipH="1">
              <a:off x="7583267" y="468800"/>
              <a:ext cx="62361" cy="62361"/>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889039" flipH="1">
              <a:off x="7767277" y="506045"/>
              <a:ext cx="106750" cy="10675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3"/>
          <p:cNvSpPr txBox="1">
            <a:spLocks noGrp="1"/>
          </p:cNvSpPr>
          <p:nvPr>
            <p:ph type="subTitle" idx="1"/>
          </p:nvPr>
        </p:nvSpPr>
        <p:spPr>
          <a:xfrm>
            <a:off x="4356525" y="3043675"/>
            <a:ext cx="3798900" cy="40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1600"/>
              </a:spcBef>
              <a:spcAft>
                <a:spcPts val="0"/>
              </a:spcAft>
              <a:buClr>
                <a:schemeClr val="dk1"/>
              </a:buClr>
              <a:buSzPts val="1400"/>
              <a:buNone/>
              <a:defRPr>
                <a:solidFill>
                  <a:schemeClr val="dk1"/>
                </a:solidFill>
              </a:defRPr>
            </a:lvl3pPr>
            <a:lvl4pPr lvl="3" algn="ctr" rtl="0">
              <a:lnSpc>
                <a:spcPct val="115000"/>
              </a:lnSpc>
              <a:spcBef>
                <a:spcPts val="1600"/>
              </a:spcBef>
              <a:spcAft>
                <a:spcPts val="0"/>
              </a:spcAft>
              <a:buClr>
                <a:schemeClr val="dk1"/>
              </a:buClr>
              <a:buSzPts val="1400"/>
              <a:buNone/>
              <a:defRPr>
                <a:solidFill>
                  <a:schemeClr val="dk1"/>
                </a:solidFill>
              </a:defRPr>
            </a:lvl4pPr>
            <a:lvl5pPr lvl="4" algn="ctr" rtl="0">
              <a:lnSpc>
                <a:spcPct val="115000"/>
              </a:lnSpc>
              <a:spcBef>
                <a:spcPts val="1600"/>
              </a:spcBef>
              <a:spcAft>
                <a:spcPts val="0"/>
              </a:spcAft>
              <a:buClr>
                <a:schemeClr val="dk1"/>
              </a:buClr>
              <a:buSzPts val="1400"/>
              <a:buNone/>
              <a:defRPr>
                <a:solidFill>
                  <a:schemeClr val="dk1"/>
                </a:solidFill>
              </a:defRPr>
            </a:lvl5pPr>
            <a:lvl6pPr lvl="5" algn="ctr" rtl="0">
              <a:lnSpc>
                <a:spcPct val="115000"/>
              </a:lnSpc>
              <a:spcBef>
                <a:spcPts val="1600"/>
              </a:spcBef>
              <a:spcAft>
                <a:spcPts val="0"/>
              </a:spcAft>
              <a:buClr>
                <a:schemeClr val="dk1"/>
              </a:buClr>
              <a:buSzPts val="1400"/>
              <a:buNone/>
              <a:defRPr>
                <a:solidFill>
                  <a:schemeClr val="dk1"/>
                </a:solidFill>
              </a:defRPr>
            </a:lvl6pPr>
            <a:lvl7pPr lvl="6" algn="ctr" rtl="0">
              <a:lnSpc>
                <a:spcPct val="115000"/>
              </a:lnSpc>
              <a:spcBef>
                <a:spcPts val="1600"/>
              </a:spcBef>
              <a:spcAft>
                <a:spcPts val="0"/>
              </a:spcAft>
              <a:buClr>
                <a:schemeClr val="dk1"/>
              </a:buClr>
              <a:buSzPts val="1400"/>
              <a:buNone/>
              <a:defRPr>
                <a:solidFill>
                  <a:schemeClr val="dk1"/>
                </a:solidFill>
              </a:defRPr>
            </a:lvl7pPr>
            <a:lvl8pPr lvl="7" algn="ctr" rtl="0">
              <a:lnSpc>
                <a:spcPct val="115000"/>
              </a:lnSpc>
              <a:spcBef>
                <a:spcPts val="1600"/>
              </a:spcBef>
              <a:spcAft>
                <a:spcPts val="0"/>
              </a:spcAft>
              <a:buClr>
                <a:schemeClr val="dk1"/>
              </a:buClr>
              <a:buSzPts val="1400"/>
              <a:buNone/>
              <a:defRPr>
                <a:solidFill>
                  <a:schemeClr val="dk1"/>
                </a:solidFill>
              </a:defRPr>
            </a:lvl8pPr>
            <a:lvl9pPr lvl="8" algn="ctr" rtl="0">
              <a:lnSpc>
                <a:spcPct val="115000"/>
              </a:lnSpc>
              <a:spcBef>
                <a:spcPts val="1600"/>
              </a:spcBef>
              <a:spcAft>
                <a:spcPts val="1600"/>
              </a:spcAft>
              <a:buClr>
                <a:schemeClr val="dk1"/>
              </a:buClr>
              <a:buSzPts val="1400"/>
              <a:buNone/>
              <a:defRPr>
                <a:solidFill>
                  <a:schemeClr val="dk1"/>
                </a:solidFill>
              </a:defRPr>
            </a:lvl9pPr>
          </a:lstStyle>
          <a:p>
            <a:endParaRPr/>
          </a:p>
        </p:txBody>
      </p:sp>
      <p:sp>
        <p:nvSpPr>
          <p:cNvPr id="64" name="Google Shape;64;p3"/>
          <p:cNvSpPr txBox="1">
            <a:spLocks noGrp="1"/>
          </p:cNvSpPr>
          <p:nvPr>
            <p:ph type="title" idx="2"/>
          </p:nvPr>
        </p:nvSpPr>
        <p:spPr>
          <a:xfrm>
            <a:off x="4356500" y="2414875"/>
            <a:ext cx="3798900" cy="781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3600"/>
              <a:buNone/>
              <a:defRPr sz="5000"/>
            </a:lvl1pPr>
            <a:lvl2pPr lvl="1" algn="ctr" rtl="0">
              <a:lnSpc>
                <a:spcPct val="115000"/>
              </a:lnSpc>
              <a:spcBef>
                <a:spcPts val="0"/>
              </a:spcBef>
              <a:spcAft>
                <a:spcPts val="0"/>
              </a:spcAft>
              <a:buSzPts val="3600"/>
              <a:buNone/>
              <a:defRPr sz="3600"/>
            </a:lvl2pPr>
            <a:lvl3pPr lvl="2" algn="ctr" rtl="0">
              <a:lnSpc>
                <a:spcPct val="115000"/>
              </a:lnSpc>
              <a:spcBef>
                <a:spcPts val="0"/>
              </a:spcBef>
              <a:spcAft>
                <a:spcPts val="0"/>
              </a:spcAft>
              <a:buSzPts val="3600"/>
              <a:buNone/>
              <a:defRPr sz="3600"/>
            </a:lvl3pPr>
            <a:lvl4pPr lvl="3" algn="ctr" rtl="0">
              <a:lnSpc>
                <a:spcPct val="115000"/>
              </a:lnSpc>
              <a:spcBef>
                <a:spcPts val="0"/>
              </a:spcBef>
              <a:spcAft>
                <a:spcPts val="0"/>
              </a:spcAft>
              <a:buSzPts val="3600"/>
              <a:buNone/>
              <a:defRPr sz="3600"/>
            </a:lvl4pPr>
            <a:lvl5pPr lvl="4" algn="ctr" rtl="0">
              <a:lnSpc>
                <a:spcPct val="115000"/>
              </a:lnSpc>
              <a:spcBef>
                <a:spcPts val="0"/>
              </a:spcBef>
              <a:spcAft>
                <a:spcPts val="0"/>
              </a:spcAft>
              <a:buSzPts val="3600"/>
              <a:buNone/>
              <a:defRPr sz="3600"/>
            </a:lvl5pPr>
            <a:lvl6pPr lvl="5" algn="ctr" rtl="0">
              <a:lnSpc>
                <a:spcPct val="115000"/>
              </a:lnSpc>
              <a:spcBef>
                <a:spcPts val="0"/>
              </a:spcBef>
              <a:spcAft>
                <a:spcPts val="0"/>
              </a:spcAft>
              <a:buSzPts val="3600"/>
              <a:buNone/>
              <a:defRPr sz="3600"/>
            </a:lvl6pPr>
            <a:lvl7pPr lvl="6" algn="ctr" rtl="0">
              <a:lnSpc>
                <a:spcPct val="115000"/>
              </a:lnSpc>
              <a:spcBef>
                <a:spcPts val="0"/>
              </a:spcBef>
              <a:spcAft>
                <a:spcPts val="0"/>
              </a:spcAft>
              <a:buSzPts val="3600"/>
              <a:buNone/>
              <a:defRPr sz="3600"/>
            </a:lvl7pPr>
            <a:lvl8pPr lvl="7" algn="ctr" rtl="0">
              <a:lnSpc>
                <a:spcPct val="115000"/>
              </a:lnSpc>
              <a:spcBef>
                <a:spcPts val="0"/>
              </a:spcBef>
              <a:spcAft>
                <a:spcPts val="0"/>
              </a:spcAft>
              <a:buSzPts val="3600"/>
              <a:buNone/>
              <a:defRPr sz="3600"/>
            </a:lvl8pPr>
            <a:lvl9pPr lvl="8" algn="ctr" rtl="0">
              <a:lnSpc>
                <a:spcPct val="115000"/>
              </a:lnSpc>
              <a:spcBef>
                <a:spcPts val="0"/>
              </a:spcBef>
              <a:spcAft>
                <a:spcPts val="0"/>
              </a:spcAft>
              <a:buSzPts val="3600"/>
              <a:buNone/>
              <a:defRPr sz="3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677"/>
        <p:cNvGrpSpPr/>
        <p:nvPr/>
      </p:nvGrpSpPr>
      <p:grpSpPr>
        <a:xfrm>
          <a:off x="0" y="0"/>
          <a:ext cx="0" cy="0"/>
          <a:chOff x="0" y="0"/>
          <a:chExt cx="0" cy="0"/>
        </a:xfrm>
      </p:grpSpPr>
      <p:grpSp>
        <p:nvGrpSpPr>
          <p:cNvPr id="678" name="Google Shape;678;p35"/>
          <p:cNvGrpSpPr/>
          <p:nvPr/>
        </p:nvGrpSpPr>
        <p:grpSpPr>
          <a:xfrm rot="3558977">
            <a:off x="8639779" y="2531123"/>
            <a:ext cx="273901" cy="1681060"/>
            <a:chOff x="7714625" y="893600"/>
            <a:chExt cx="273900" cy="2444100"/>
          </a:xfrm>
        </p:grpSpPr>
        <p:cxnSp>
          <p:nvCxnSpPr>
            <p:cNvPr id="679" name="Google Shape;679;p35"/>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680" name="Google Shape;680;p35"/>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681" name="Google Shape;681;p35"/>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grpSp>
        <p:nvGrpSpPr>
          <p:cNvPr id="682" name="Google Shape;682;p35"/>
          <p:cNvGrpSpPr/>
          <p:nvPr/>
        </p:nvGrpSpPr>
        <p:grpSpPr>
          <a:xfrm rot="3558977">
            <a:off x="2989779" y="-814689"/>
            <a:ext cx="273901" cy="1681060"/>
            <a:chOff x="7714625" y="893600"/>
            <a:chExt cx="273900" cy="2444100"/>
          </a:xfrm>
        </p:grpSpPr>
        <p:cxnSp>
          <p:nvCxnSpPr>
            <p:cNvPr id="683" name="Google Shape;683;p35"/>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684" name="Google Shape;684;p35"/>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685" name="Google Shape;685;p35"/>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686" name="Google Shape;686;p35"/>
          <p:cNvPicPr preferRelativeResize="0"/>
          <p:nvPr/>
        </p:nvPicPr>
        <p:blipFill>
          <a:blip r:embed="rId2">
            <a:alphaModFix/>
          </a:blip>
          <a:stretch>
            <a:fillRect/>
          </a:stretch>
        </p:blipFill>
        <p:spPr>
          <a:xfrm>
            <a:off x="-2585150" y="-416750"/>
            <a:ext cx="5619899" cy="2467650"/>
          </a:xfrm>
          <a:prstGeom prst="rect">
            <a:avLst/>
          </a:prstGeom>
          <a:noFill/>
          <a:ln>
            <a:noFill/>
          </a:ln>
        </p:spPr>
      </p:pic>
      <p:pic>
        <p:nvPicPr>
          <p:cNvPr id="687" name="Google Shape;687;p35"/>
          <p:cNvPicPr preferRelativeResize="0"/>
          <p:nvPr/>
        </p:nvPicPr>
        <p:blipFill>
          <a:blip r:embed="rId3">
            <a:alphaModFix/>
          </a:blip>
          <a:stretch>
            <a:fillRect/>
          </a:stretch>
        </p:blipFill>
        <p:spPr>
          <a:xfrm>
            <a:off x="4444830" y="4139625"/>
            <a:ext cx="3475025" cy="2782799"/>
          </a:xfrm>
          <a:prstGeom prst="rect">
            <a:avLst/>
          </a:prstGeom>
          <a:noFill/>
          <a:ln>
            <a:noFill/>
          </a:ln>
        </p:spPr>
      </p:pic>
      <p:grpSp>
        <p:nvGrpSpPr>
          <p:cNvPr id="688" name="Google Shape;688;p35"/>
          <p:cNvGrpSpPr/>
          <p:nvPr/>
        </p:nvGrpSpPr>
        <p:grpSpPr>
          <a:xfrm rot="3558977">
            <a:off x="2989779" y="4129048"/>
            <a:ext cx="273901" cy="1681060"/>
            <a:chOff x="7714625" y="893600"/>
            <a:chExt cx="273900" cy="2444100"/>
          </a:xfrm>
        </p:grpSpPr>
        <p:cxnSp>
          <p:nvCxnSpPr>
            <p:cNvPr id="689" name="Google Shape;689;p35"/>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690" name="Google Shape;690;p35"/>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691" name="Google Shape;691;p35"/>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692" name="Google Shape;692;p35"/>
          <p:cNvPicPr preferRelativeResize="0"/>
          <p:nvPr/>
        </p:nvPicPr>
        <p:blipFill>
          <a:blip r:embed="rId4">
            <a:alphaModFix/>
          </a:blip>
          <a:stretch>
            <a:fillRect/>
          </a:stretch>
        </p:blipFill>
        <p:spPr>
          <a:xfrm>
            <a:off x="-684823" y="3853550"/>
            <a:ext cx="2156350" cy="1842150"/>
          </a:xfrm>
          <a:prstGeom prst="rect">
            <a:avLst/>
          </a:prstGeom>
          <a:noFill/>
          <a:ln>
            <a:noFill/>
          </a:ln>
        </p:spPr>
      </p:pic>
      <p:pic>
        <p:nvPicPr>
          <p:cNvPr id="693" name="Google Shape;693;p35"/>
          <p:cNvPicPr preferRelativeResize="0"/>
          <p:nvPr/>
        </p:nvPicPr>
        <p:blipFill>
          <a:blip r:embed="rId4">
            <a:alphaModFix/>
          </a:blip>
          <a:stretch>
            <a:fillRect/>
          </a:stretch>
        </p:blipFill>
        <p:spPr>
          <a:xfrm rot="1994082">
            <a:off x="7596164" y="-482675"/>
            <a:ext cx="2156351" cy="1842151"/>
          </a:xfrm>
          <a:prstGeom prst="rect">
            <a:avLst/>
          </a:prstGeom>
          <a:noFill/>
          <a:ln>
            <a:noFill/>
          </a:ln>
        </p:spPr>
      </p:pic>
      <p:sp>
        <p:nvSpPr>
          <p:cNvPr id="694" name="Google Shape;694;p35"/>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0"/>
        <p:cNvGrpSpPr/>
        <p:nvPr/>
      </p:nvGrpSpPr>
      <p:grpSpPr>
        <a:xfrm>
          <a:off x="0" y="0"/>
          <a:ext cx="0" cy="0"/>
          <a:chOff x="0" y="0"/>
          <a:chExt cx="0" cy="0"/>
        </a:xfrm>
      </p:grpSpPr>
      <p:pic>
        <p:nvPicPr>
          <p:cNvPr id="81" name="Google Shape;81;p5"/>
          <p:cNvPicPr preferRelativeResize="0"/>
          <p:nvPr/>
        </p:nvPicPr>
        <p:blipFill>
          <a:blip r:embed="rId2">
            <a:alphaModFix/>
          </a:blip>
          <a:stretch>
            <a:fillRect/>
          </a:stretch>
        </p:blipFill>
        <p:spPr>
          <a:xfrm>
            <a:off x="8086080" y="1849100"/>
            <a:ext cx="3475025" cy="2782799"/>
          </a:xfrm>
          <a:prstGeom prst="rect">
            <a:avLst/>
          </a:prstGeom>
          <a:noFill/>
          <a:ln>
            <a:noFill/>
          </a:ln>
        </p:spPr>
      </p:pic>
      <p:cxnSp>
        <p:nvCxnSpPr>
          <p:cNvPr id="82" name="Google Shape;82;p5"/>
          <p:cNvCxnSpPr/>
          <p:nvPr/>
        </p:nvCxnSpPr>
        <p:spPr>
          <a:xfrm>
            <a:off x="1549971" y="-665703"/>
            <a:ext cx="0" cy="1621840"/>
          </a:xfrm>
          <a:prstGeom prst="straightConnector1">
            <a:avLst/>
          </a:prstGeom>
          <a:noFill/>
          <a:ln w="9525" cap="flat" cmpd="sng">
            <a:solidFill>
              <a:schemeClr val="dk1"/>
            </a:solidFill>
            <a:prstDash val="dot"/>
            <a:round/>
            <a:headEnd type="none" w="med" len="med"/>
            <a:tailEnd type="none" w="med" len="med"/>
          </a:ln>
        </p:spPr>
      </p:cxnSp>
      <p:cxnSp>
        <p:nvCxnSpPr>
          <p:cNvPr id="83" name="Google Shape;83;p5"/>
          <p:cNvCxnSpPr/>
          <p:nvPr/>
        </p:nvCxnSpPr>
        <p:spPr>
          <a:xfrm>
            <a:off x="1036355" y="400048"/>
            <a:ext cx="0" cy="395143"/>
          </a:xfrm>
          <a:prstGeom prst="straightConnector1">
            <a:avLst/>
          </a:prstGeom>
          <a:noFill/>
          <a:ln w="9525" cap="flat" cmpd="sng">
            <a:solidFill>
              <a:schemeClr val="dk1"/>
            </a:solidFill>
            <a:prstDash val="dot"/>
            <a:round/>
            <a:headEnd type="none" w="med" len="med"/>
            <a:tailEnd type="none" w="med" len="med"/>
          </a:ln>
        </p:spPr>
      </p:cxnSp>
      <p:pic>
        <p:nvPicPr>
          <p:cNvPr id="84" name="Google Shape;84;p5"/>
          <p:cNvPicPr preferRelativeResize="0"/>
          <p:nvPr/>
        </p:nvPicPr>
        <p:blipFill>
          <a:blip r:embed="rId3">
            <a:alphaModFix/>
          </a:blip>
          <a:stretch>
            <a:fillRect/>
          </a:stretch>
        </p:blipFill>
        <p:spPr>
          <a:xfrm flipH="1">
            <a:off x="2466175" y="-595300"/>
            <a:ext cx="5619899" cy="2467650"/>
          </a:xfrm>
          <a:prstGeom prst="rect">
            <a:avLst/>
          </a:prstGeom>
          <a:noFill/>
          <a:ln>
            <a:noFill/>
          </a:ln>
        </p:spPr>
      </p:pic>
      <p:pic>
        <p:nvPicPr>
          <p:cNvPr id="85" name="Google Shape;85;p5"/>
          <p:cNvPicPr preferRelativeResize="0"/>
          <p:nvPr/>
        </p:nvPicPr>
        <p:blipFill>
          <a:blip r:embed="rId2">
            <a:alphaModFix/>
          </a:blip>
          <a:stretch>
            <a:fillRect/>
          </a:stretch>
        </p:blipFill>
        <p:spPr>
          <a:xfrm>
            <a:off x="1532380" y="4112825"/>
            <a:ext cx="3475025" cy="2782799"/>
          </a:xfrm>
          <a:prstGeom prst="rect">
            <a:avLst/>
          </a:prstGeom>
          <a:noFill/>
          <a:ln>
            <a:noFill/>
          </a:ln>
        </p:spPr>
      </p:pic>
      <p:grpSp>
        <p:nvGrpSpPr>
          <p:cNvPr id="86" name="Google Shape;86;p5"/>
          <p:cNvGrpSpPr/>
          <p:nvPr/>
        </p:nvGrpSpPr>
        <p:grpSpPr>
          <a:xfrm rot="3558977">
            <a:off x="7062554" y="4147173"/>
            <a:ext cx="273901" cy="1681060"/>
            <a:chOff x="7714625" y="893600"/>
            <a:chExt cx="273900" cy="2444100"/>
          </a:xfrm>
        </p:grpSpPr>
        <p:cxnSp>
          <p:nvCxnSpPr>
            <p:cNvPr id="87" name="Google Shape;87;p5"/>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88" name="Google Shape;88;p5"/>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89" name="Google Shape;89;p5"/>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90" name="Google Shape;90;p5"/>
          <p:cNvPicPr preferRelativeResize="0"/>
          <p:nvPr/>
        </p:nvPicPr>
        <p:blipFill>
          <a:blip r:embed="rId4">
            <a:alphaModFix/>
          </a:blip>
          <a:stretch>
            <a:fillRect/>
          </a:stretch>
        </p:blipFill>
        <p:spPr>
          <a:xfrm>
            <a:off x="8116227" y="188225"/>
            <a:ext cx="2156350" cy="1842150"/>
          </a:xfrm>
          <a:prstGeom prst="rect">
            <a:avLst/>
          </a:prstGeom>
          <a:noFill/>
          <a:ln>
            <a:noFill/>
          </a:ln>
        </p:spPr>
      </p:pic>
      <p:pic>
        <p:nvPicPr>
          <p:cNvPr id="91" name="Google Shape;91;p5"/>
          <p:cNvPicPr preferRelativeResize="0"/>
          <p:nvPr/>
        </p:nvPicPr>
        <p:blipFill>
          <a:blip r:embed="rId4">
            <a:alphaModFix/>
          </a:blip>
          <a:stretch>
            <a:fillRect/>
          </a:stretch>
        </p:blipFill>
        <p:spPr>
          <a:xfrm rot="-3400286">
            <a:off x="-646711" y="3285999"/>
            <a:ext cx="2156351" cy="1842150"/>
          </a:xfrm>
          <a:prstGeom prst="rect">
            <a:avLst/>
          </a:prstGeom>
          <a:noFill/>
          <a:ln>
            <a:noFill/>
          </a:ln>
        </p:spPr>
      </p:pic>
      <p:sp>
        <p:nvSpPr>
          <p:cNvPr id="92" name="Google Shape;92;p5"/>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txBox="1">
            <a:spLocks noGrp="1"/>
          </p:cNvSpPr>
          <p:nvPr>
            <p:ph type="subTitle" idx="1"/>
          </p:nvPr>
        </p:nvSpPr>
        <p:spPr>
          <a:xfrm>
            <a:off x="4630381" y="1767828"/>
            <a:ext cx="3698100" cy="2736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accent1"/>
              </a:buClr>
              <a:buSzPts val="1400"/>
              <a:buChar char="●"/>
              <a:defRPr sz="1400" b="0"/>
            </a:lvl1pPr>
            <a:lvl2pPr lvl="1" algn="ctr" rtl="0">
              <a:lnSpc>
                <a:spcPct val="115000"/>
              </a:lnSpc>
              <a:spcBef>
                <a:spcPts val="0"/>
              </a:spcBef>
              <a:spcAft>
                <a:spcPts val="0"/>
              </a:spcAft>
              <a:buSzPts val="2800"/>
              <a:buChar char="○"/>
              <a:defRPr sz="2800"/>
            </a:lvl2pPr>
            <a:lvl3pPr lvl="2" algn="ctr" rtl="0">
              <a:lnSpc>
                <a:spcPct val="115000"/>
              </a:lnSpc>
              <a:spcBef>
                <a:spcPts val="0"/>
              </a:spcBef>
              <a:spcAft>
                <a:spcPts val="0"/>
              </a:spcAft>
              <a:buSzPts val="2800"/>
              <a:buChar char="■"/>
              <a:defRPr sz="2800"/>
            </a:lvl3pPr>
            <a:lvl4pPr lvl="3" algn="ctr" rtl="0">
              <a:lnSpc>
                <a:spcPct val="115000"/>
              </a:lnSpc>
              <a:spcBef>
                <a:spcPts val="0"/>
              </a:spcBef>
              <a:spcAft>
                <a:spcPts val="0"/>
              </a:spcAft>
              <a:buSzPts val="2800"/>
              <a:buChar char="●"/>
              <a:defRPr sz="2800"/>
            </a:lvl4pPr>
            <a:lvl5pPr lvl="4" algn="ctr" rtl="0">
              <a:lnSpc>
                <a:spcPct val="115000"/>
              </a:lnSpc>
              <a:spcBef>
                <a:spcPts val="0"/>
              </a:spcBef>
              <a:spcAft>
                <a:spcPts val="0"/>
              </a:spcAft>
              <a:buSzPts val="2800"/>
              <a:buChar char="○"/>
              <a:defRPr sz="2800"/>
            </a:lvl5pPr>
            <a:lvl6pPr lvl="5" algn="ctr" rtl="0">
              <a:lnSpc>
                <a:spcPct val="115000"/>
              </a:lnSpc>
              <a:spcBef>
                <a:spcPts val="0"/>
              </a:spcBef>
              <a:spcAft>
                <a:spcPts val="0"/>
              </a:spcAft>
              <a:buSzPts val="2800"/>
              <a:buChar char="■"/>
              <a:defRPr sz="2800"/>
            </a:lvl6pPr>
            <a:lvl7pPr lvl="6" algn="ctr" rtl="0">
              <a:lnSpc>
                <a:spcPct val="115000"/>
              </a:lnSpc>
              <a:spcBef>
                <a:spcPts val="0"/>
              </a:spcBef>
              <a:spcAft>
                <a:spcPts val="0"/>
              </a:spcAft>
              <a:buSzPts val="2800"/>
              <a:buChar char="●"/>
              <a:defRPr sz="2800"/>
            </a:lvl7pPr>
            <a:lvl8pPr lvl="7" algn="ctr" rtl="0">
              <a:lnSpc>
                <a:spcPct val="115000"/>
              </a:lnSpc>
              <a:spcBef>
                <a:spcPts val="0"/>
              </a:spcBef>
              <a:spcAft>
                <a:spcPts val="0"/>
              </a:spcAft>
              <a:buSzPts val="2800"/>
              <a:buChar char="○"/>
              <a:defRPr sz="2800"/>
            </a:lvl8pPr>
            <a:lvl9pPr lvl="8" algn="ctr" rtl="0">
              <a:lnSpc>
                <a:spcPct val="115000"/>
              </a:lnSpc>
              <a:spcBef>
                <a:spcPts val="0"/>
              </a:spcBef>
              <a:spcAft>
                <a:spcPts val="0"/>
              </a:spcAft>
              <a:buSzPts val="2800"/>
              <a:buChar char="■"/>
              <a:defRPr sz="2800"/>
            </a:lvl9pPr>
          </a:lstStyle>
          <a:p>
            <a:endParaRPr/>
          </a:p>
        </p:txBody>
      </p:sp>
      <p:sp>
        <p:nvSpPr>
          <p:cNvPr id="94" name="Google Shape;94;p5"/>
          <p:cNvSpPr txBox="1">
            <a:spLocks noGrp="1"/>
          </p:cNvSpPr>
          <p:nvPr>
            <p:ph type="subTitle" idx="2"/>
          </p:nvPr>
        </p:nvSpPr>
        <p:spPr>
          <a:xfrm>
            <a:off x="762069" y="1767828"/>
            <a:ext cx="3698100" cy="2736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accent1"/>
              </a:buClr>
              <a:buSzPts val="1400"/>
              <a:buChar char="●"/>
              <a:defRPr sz="1400" b="0"/>
            </a:lvl1pPr>
            <a:lvl2pPr lvl="1" algn="ctr" rtl="0">
              <a:lnSpc>
                <a:spcPct val="115000"/>
              </a:lnSpc>
              <a:spcBef>
                <a:spcPts val="1600"/>
              </a:spcBef>
              <a:spcAft>
                <a:spcPts val="0"/>
              </a:spcAft>
              <a:buSzPts val="1400"/>
              <a:buChar char="○"/>
              <a:defRPr sz="2800"/>
            </a:lvl2pPr>
            <a:lvl3pPr lvl="2" algn="ctr" rtl="0">
              <a:lnSpc>
                <a:spcPct val="115000"/>
              </a:lnSpc>
              <a:spcBef>
                <a:spcPts val="0"/>
              </a:spcBef>
              <a:spcAft>
                <a:spcPts val="0"/>
              </a:spcAft>
              <a:buSzPts val="1400"/>
              <a:buChar char="■"/>
              <a:defRPr sz="2800"/>
            </a:lvl3pPr>
            <a:lvl4pPr lvl="3" algn="ctr" rtl="0">
              <a:lnSpc>
                <a:spcPct val="115000"/>
              </a:lnSpc>
              <a:spcBef>
                <a:spcPts val="0"/>
              </a:spcBef>
              <a:spcAft>
                <a:spcPts val="0"/>
              </a:spcAft>
              <a:buSzPts val="1400"/>
              <a:buChar char="●"/>
              <a:defRPr sz="2800"/>
            </a:lvl4pPr>
            <a:lvl5pPr lvl="4" algn="ctr" rtl="0">
              <a:lnSpc>
                <a:spcPct val="115000"/>
              </a:lnSpc>
              <a:spcBef>
                <a:spcPts val="0"/>
              </a:spcBef>
              <a:spcAft>
                <a:spcPts val="0"/>
              </a:spcAft>
              <a:buSzPts val="1400"/>
              <a:buChar char="○"/>
              <a:defRPr sz="2800"/>
            </a:lvl5pPr>
            <a:lvl6pPr lvl="5" algn="ctr" rtl="0">
              <a:lnSpc>
                <a:spcPct val="115000"/>
              </a:lnSpc>
              <a:spcBef>
                <a:spcPts val="0"/>
              </a:spcBef>
              <a:spcAft>
                <a:spcPts val="0"/>
              </a:spcAft>
              <a:buSzPts val="1400"/>
              <a:buChar char="■"/>
              <a:defRPr sz="2800"/>
            </a:lvl6pPr>
            <a:lvl7pPr lvl="6" algn="ctr" rtl="0">
              <a:lnSpc>
                <a:spcPct val="115000"/>
              </a:lnSpc>
              <a:spcBef>
                <a:spcPts val="0"/>
              </a:spcBef>
              <a:spcAft>
                <a:spcPts val="0"/>
              </a:spcAft>
              <a:buSzPts val="1400"/>
              <a:buChar char="●"/>
              <a:defRPr sz="2800"/>
            </a:lvl7pPr>
            <a:lvl8pPr lvl="7" algn="ctr" rtl="0">
              <a:lnSpc>
                <a:spcPct val="115000"/>
              </a:lnSpc>
              <a:spcBef>
                <a:spcPts val="0"/>
              </a:spcBef>
              <a:spcAft>
                <a:spcPts val="0"/>
              </a:spcAft>
              <a:buSzPts val="1400"/>
              <a:buChar char="○"/>
              <a:defRPr sz="2800"/>
            </a:lvl8pPr>
            <a:lvl9pPr lvl="8" algn="ctr" rtl="0">
              <a:lnSpc>
                <a:spcPct val="115000"/>
              </a:lnSpc>
              <a:spcBef>
                <a:spcPts val="0"/>
              </a:spcBef>
              <a:spcAft>
                <a:spcPts val="0"/>
              </a:spcAft>
              <a:buSzPts val="1400"/>
              <a:buChar char="■"/>
              <a:defRPr sz="2800"/>
            </a:lvl9pPr>
          </a:lstStyle>
          <a:p>
            <a:endParaRPr/>
          </a:p>
        </p:txBody>
      </p:sp>
      <p:sp>
        <p:nvSpPr>
          <p:cNvPr id="95" name="Google Shape;95;p5"/>
          <p:cNvSpPr txBox="1">
            <a:spLocks noGrp="1"/>
          </p:cNvSpPr>
          <p:nvPr>
            <p:ph type="subTitle" idx="3"/>
          </p:nvPr>
        </p:nvSpPr>
        <p:spPr>
          <a:xfrm>
            <a:off x="762069" y="1529650"/>
            <a:ext cx="3698100" cy="3615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bas Neue"/>
              <a:buNone/>
              <a:defRPr sz="2000">
                <a:latin typeface="Bakbak One"/>
                <a:ea typeface="Bakbak One"/>
                <a:cs typeface="Bakbak One"/>
                <a:sym typeface="Bakbak 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96" name="Google Shape;96;p5"/>
          <p:cNvSpPr txBox="1">
            <a:spLocks noGrp="1"/>
          </p:cNvSpPr>
          <p:nvPr>
            <p:ph type="subTitle" idx="4"/>
          </p:nvPr>
        </p:nvSpPr>
        <p:spPr>
          <a:xfrm>
            <a:off x="4630369" y="1529650"/>
            <a:ext cx="3698100" cy="3615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bas Neue"/>
              <a:buNone/>
              <a:defRPr sz="2000">
                <a:latin typeface="Bakbak One"/>
                <a:ea typeface="Bakbak One"/>
                <a:cs typeface="Bakbak One"/>
                <a:sym typeface="Bakbak 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pic>
        <p:nvPicPr>
          <p:cNvPr id="97" name="Google Shape;97;p5"/>
          <p:cNvPicPr preferRelativeResize="0"/>
          <p:nvPr/>
        </p:nvPicPr>
        <p:blipFill rotWithShape="1">
          <a:blip r:embed="rId5">
            <a:alphaModFix/>
          </a:blip>
          <a:srcRect l="-7086" t="23461" r="49519" b="10300"/>
          <a:stretch/>
        </p:blipFill>
        <p:spPr>
          <a:xfrm flipH="1">
            <a:off x="502920" y="310896"/>
            <a:ext cx="1139800" cy="1312250"/>
          </a:xfrm>
          <a:prstGeom prst="rect">
            <a:avLst/>
          </a:prstGeom>
          <a:noFill/>
          <a:ln>
            <a:noFill/>
          </a:ln>
        </p:spPr>
      </p:pic>
      <p:sp>
        <p:nvSpPr>
          <p:cNvPr id="98" name="Google Shape;9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22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1">
  <p:cSld name="CUSTOM_12">
    <p:spTree>
      <p:nvGrpSpPr>
        <p:cNvPr id="1" name="Shape 311"/>
        <p:cNvGrpSpPr/>
        <p:nvPr/>
      </p:nvGrpSpPr>
      <p:grpSpPr>
        <a:xfrm>
          <a:off x="0" y="0"/>
          <a:ext cx="0" cy="0"/>
          <a:chOff x="0" y="0"/>
          <a:chExt cx="0" cy="0"/>
        </a:xfrm>
      </p:grpSpPr>
      <p:cxnSp>
        <p:nvCxnSpPr>
          <p:cNvPr id="312" name="Google Shape;312;p16"/>
          <p:cNvCxnSpPr/>
          <p:nvPr/>
        </p:nvCxnSpPr>
        <p:spPr>
          <a:xfrm>
            <a:off x="413775" y="1337245"/>
            <a:ext cx="0" cy="1621812"/>
          </a:xfrm>
          <a:prstGeom prst="straightConnector1">
            <a:avLst/>
          </a:prstGeom>
          <a:noFill/>
          <a:ln w="9525" cap="flat" cmpd="sng">
            <a:solidFill>
              <a:schemeClr val="dk1"/>
            </a:solidFill>
            <a:prstDash val="dot"/>
            <a:round/>
            <a:headEnd type="none" w="med" len="med"/>
            <a:tailEnd type="none" w="med" len="med"/>
          </a:ln>
        </p:spPr>
      </p:cxnSp>
      <p:grpSp>
        <p:nvGrpSpPr>
          <p:cNvPr id="313" name="Google Shape;313;p16"/>
          <p:cNvGrpSpPr/>
          <p:nvPr/>
        </p:nvGrpSpPr>
        <p:grpSpPr>
          <a:xfrm rot="3558977">
            <a:off x="5247229" y="-746364"/>
            <a:ext cx="273901" cy="1681060"/>
            <a:chOff x="7714625" y="893600"/>
            <a:chExt cx="273900" cy="2444100"/>
          </a:xfrm>
        </p:grpSpPr>
        <p:cxnSp>
          <p:nvCxnSpPr>
            <p:cNvPr id="314" name="Google Shape;314;p16"/>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315" name="Google Shape;315;p16"/>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316" name="Google Shape;316;p16"/>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317" name="Google Shape;317;p16"/>
          <p:cNvPicPr preferRelativeResize="0"/>
          <p:nvPr/>
        </p:nvPicPr>
        <p:blipFill>
          <a:blip r:embed="rId2">
            <a:alphaModFix/>
          </a:blip>
          <a:stretch>
            <a:fillRect/>
          </a:stretch>
        </p:blipFill>
        <p:spPr>
          <a:xfrm>
            <a:off x="-2235175" y="-195075"/>
            <a:ext cx="5619899" cy="2467650"/>
          </a:xfrm>
          <a:prstGeom prst="rect">
            <a:avLst/>
          </a:prstGeom>
          <a:noFill/>
          <a:ln>
            <a:noFill/>
          </a:ln>
        </p:spPr>
      </p:pic>
      <p:pic>
        <p:nvPicPr>
          <p:cNvPr id="318" name="Google Shape;318;p16"/>
          <p:cNvPicPr preferRelativeResize="0"/>
          <p:nvPr/>
        </p:nvPicPr>
        <p:blipFill>
          <a:blip r:embed="rId3">
            <a:alphaModFix/>
          </a:blip>
          <a:stretch>
            <a:fillRect/>
          </a:stretch>
        </p:blipFill>
        <p:spPr>
          <a:xfrm>
            <a:off x="3686630" y="4232250"/>
            <a:ext cx="3475025" cy="2782799"/>
          </a:xfrm>
          <a:prstGeom prst="rect">
            <a:avLst/>
          </a:prstGeom>
          <a:noFill/>
          <a:ln>
            <a:noFill/>
          </a:ln>
        </p:spPr>
      </p:pic>
      <p:grpSp>
        <p:nvGrpSpPr>
          <p:cNvPr id="319" name="Google Shape;319;p16"/>
          <p:cNvGrpSpPr/>
          <p:nvPr/>
        </p:nvGrpSpPr>
        <p:grpSpPr>
          <a:xfrm rot="3558977">
            <a:off x="8428929" y="2738348"/>
            <a:ext cx="273901" cy="1681060"/>
            <a:chOff x="7714625" y="893600"/>
            <a:chExt cx="273900" cy="2444100"/>
          </a:xfrm>
        </p:grpSpPr>
        <p:cxnSp>
          <p:nvCxnSpPr>
            <p:cNvPr id="320" name="Google Shape;320;p16"/>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321" name="Google Shape;321;p16"/>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322" name="Google Shape;322;p16"/>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323" name="Google Shape;323;p16"/>
          <p:cNvPicPr preferRelativeResize="0"/>
          <p:nvPr/>
        </p:nvPicPr>
        <p:blipFill>
          <a:blip r:embed="rId4">
            <a:alphaModFix/>
          </a:blip>
          <a:stretch>
            <a:fillRect/>
          </a:stretch>
        </p:blipFill>
        <p:spPr>
          <a:xfrm rot="1966099">
            <a:off x="-713099" y="3955274"/>
            <a:ext cx="2156351" cy="1842151"/>
          </a:xfrm>
          <a:prstGeom prst="rect">
            <a:avLst/>
          </a:prstGeom>
          <a:noFill/>
          <a:ln>
            <a:noFill/>
          </a:ln>
        </p:spPr>
      </p:pic>
      <p:pic>
        <p:nvPicPr>
          <p:cNvPr id="324" name="Google Shape;324;p16"/>
          <p:cNvPicPr preferRelativeResize="0"/>
          <p:nvPr/>
        </p:nvPicPr>
        <p:blipFill>
          <a:blip r:embed="rId4">
            <a:alphaModFix/>
          </a:blip>
          <a:stretch>
            <a:fillRect/>
          </a:stretch>
        </p:blipFill>
        <p:spPr>
          <a:xfrm rot="2294079" flipH="1">
            <a:off x="7352590" y="-339351"/>
            <a:ext cx="2156350" cy="1842150"/>
          </a:xfrm>
          <a:prstGeom prst="rect">
            <a:avLst/>
          </a:prstGeom>
          <a:noFill/>
          <a:ln>
            <a:noFill/>
          </a:ln>
        </p:spPr>
      </p:pic>
      <p:sp>
        <p:nvSpPr>
          <p:cNvPr id="325" name="Google Shape;325;p16"/>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txBox="1">
            <a:spLocks noGrp="1"/>
          </p:cNvSpPr>
          <p:nvPr>
            <p:ph type="title"/>
          </p:nvPr>
        </p:nvSpPr>
        <p:spPr>
          <a:xfrm>
            <a:off x="1516500" y="2951150"/>
            <a:ext cx="61110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sz="3600"/>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327" name="Google Shape;327;p16"/>
          <p:cNvSpPr txBox="1">
            <a:spLocks noGrp="1"/>
          </p:cNvSpPr>
          <p:nvPr>
            <p:ph type="subTitle" idx="1"/>
          </p:nvPr>
        </p:nvSpPr>
        <p:spPr>
          <a:xfrm>
            <a:off x="1516500" y="3523850"/>
            <a:ext cx="6111000" cy="921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Font typeface="Nunito Light"/>
              <a:buChar char="●"/>
              <a:defRPr sz="1600"/>
            </a:lvl1pPr>
            <a:lvl2pPr lvl="1" algn="ctr" rtl="0">
              <a:lnSpc>
                <a:spcPct val="115000"/>
              </a:lnSpc>
              <a:spcBef>
                <a:spcPts val="0"/>
              </a:spcBef>
              <a:spcAft>
                <a:spcPts val="0"/>
              </a:spcAft>
              <a:buClr>
                <a:srgbClr val="E76A28"/>
              </a:buClr>
              <a:buSzPts val="1600"/>
              <a:buFont typeface="Nunito Light"/>
              <a:buChar char="○"/>
              <a:defRPr/>
            </a:lvl2pPr>
            <a:lvl3pPr lvl="2" algn="ctr" rtl="0">
              <a:lnSpc>
                <a:spcPct val="115000"/>
              </a:lnSpc>
              <a:spcBef>
                <a:spcPts val="1600"/>
              </a:spcBef>
              <a:spcAft>
                <a:spcPts val="0"/>
              </a:spcAft>
              <a:buClr>
                <a:srgbClr val="E76A28"/>
              </a:buClr>
              <a:buSzPts val="1500"/>
              <a:buFont typeface="Nunito Light"/>
              <a:buChar char="■"/>
              <a:defRPr/>
            </a:lvl3pPr>
            <a:lvl4pPr lvl="3" algn="ctr" rtl="0">
              <a:lnSpc>
                <a:spcPct val="115000"/>
              </a:lnSpc>
              <a:spcBef>
                <a:spcPts val="1600"/>
              </a:spcBef>
              <a:spcAft>
                <a:spcPts val="0"/>
              </a:spcAft>
              <a:buClr>
                <a:srgbClr val="E76A28"/>
              </a:buClr>
              <a:buSzPts val="1500"/>
              <a:buFont typeface="Nunito Light"/>
              <a:buChar char="●"/>
              <a:defRPr/>
            </a:lvl4pPr>
            <a:lvl5pPr lvl="4" algn="ctr" rtl="0">
              <a:lnSpc>
                <a:spcPct val="115000"/>
              </a:lnSpc>
              <a:spcBef>
                <a:spcPts val="1600"/>
              </a:spcBef>
              <a:spcAft>
                <a:spcPts val="0"/>
              </a:spcAft>
              <a:buClr>
                <a:srgbClr val="E76A28"/>
              </a:buClr>
              <a:buSzPts val="1400"/>
              <a:buFont typeface="Nunito Light"/>
              <a:buChar char="○"/>
              <a:defRPr/>
            </a:lvl5pPr>
            <a:lvl6pPr lvl="5" algn="ctr" rtl="0">
              <a:lnSpc>
                <a:spcPct val="115000"/>
              </a:lnSpc>
              <a:spcBef>
                <a:spcPts val="1600"/>
              </a:spcBef>
              <a:spcAft>
                <a:spcPts val="0"/>
              </a:spcAft>
              <a:buClr>
                <a:srgbClr val="999999"/>
              </a:buClr>
              <a:buSzPts val="1400"/>
              <a:buFont typeface="Nunito Light"/>
              <a:buChar char="■"/>
              <a:defRPr/>
            </a:lvl6pPr>
            <a:lvl7pPr lvl="6" algn="ctr" rtl="0">
              <a:lnSpc>
                <a:spcPct val="115000"/>
              </a:lnSpc>
              <a:spcBef>
                <a:spcPts val="1600"/>
              </a:spcBef>
              <a:spcAft>
                <a:spcPts val="0"/>
              </a:spcAft>
              <a:buClr>
                <a:srgbClr val="999999"/>
              </a:buClr>
              <a:buSzPts val="1300"/>
              <a:buFont typeface="Nunito Light"/>
              <a:buChar char="●"/>
              <a:defRPr/>
            </a:lvl7pPr>
            <a:lvl8pPr lvl="7" algn="ctr" rtl="0">
              <a:lnSpc>
                <a:spcPct val="115000"/>
              </a:lnSpc>
              <a:spcBef>
                <a:spcPts val="1600"/>
              </a:spcBef>
              <a:spcAft>
                <a:spcPts val="0"/>
              </a:spcAft>
              <a:buClr>
                <a:srgbClr val="999999"/>
              </a:buClr>
              <a:buSzPts val="1300"/>
              <a:buFont typeface="Nunito Light"/>
              <a:buChar char="○"/>
              <a:defRPr/>
            </a:lvl8pPr>
            <a:lvl9pPr lvl="8" algn="ctr" rtl="0">
              <a:lnSpc>
                <a:spcPct val="115000"/>
              </a:lnSpc>
              <a:spcBef>
                <a:spcPts val="1600"/>
              </a:spcBef>
              <a:spcAft>
                <a:spcPts val="1600"/>
              </a:spcAft>
              <a:buClr>
                <a:srgbClr val="999999"/>
              </a:buClr>
              <a:buSzPts val="1400"/>
              <a:buFont typeface="Nunito Light"/>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3">
  <p:cSld name="CUSTOM_19">
    <p:spTree>
      <p:nvGrpSpPr>
        <p:cNvPr id="1" name="Shape 343"/>
        <p:cNvGrpSpPr/>
        <p:nvPr/>
      </p:nvGrpSpPr>
      <p:grpSpPr>
        <a:xfrm>
          <a:off x="0" y="0"/>
          <a:ext cx="0" cy="0"/>
          <a:chOff x="0" y="0"/>
          <a:chExt cx="0" cy="0"/>
        </a:xfrm>
      </p:grpSpPr>
      <p:cxnSp>
        <p:nvCxnSpPr>
          <p:cNvPr id="344" name="Google Shape;344;p18"/>
          <p:cNvCxnSpPr/>
          <p:nvPr/>
        </p:nvCxnSpPr>
        <p:spPr>
          <a:xfrm>
            <a:off x="8957525" y="1389282"/>
            <a:ext cx="0" cy="1621812"/>
          </a:xfrm>
          <a:prstGeom prst="straightConnector1">
            <a:avLst/>
          </a:prstGeom>
          <a:noFill/>
          <a:ln w="9525" cap="flat" cmpd="sng">
            <a:solidFill>
              <a:schemeClr val="dk1"/>
            </a:solidFill>
            <a:prstDash val="dot"/>
            <a:round/>
            <a:headEnd type="none" w="med" len="med"/>
            <a:tailEnd type="none" w="med" len="med"/>
          </a:ln>
        </p:spPr>
      </p:cxnSp>
      <p:cxnSp>
        <p:nvCxnSpPr>
          <p:cNvPr id="345" name="Google Shape;345;p18"/>
          <p:cNvCxnSpPr/>
          <p:nvPr/>
        </p:nvCxnSpPr>
        <p:spPr>
          <a:xfrm>
            <a:off x="8443839" y="2454950"/>
            <a:ext cx="0" cy="395189"/>
          </a:xfrm>
          <a:prstGeom prst="straightConnector1">
            <a:avLst/>
          </a:prstGeom>
          <a:noFill/>
          <a:ln w="9525" cap="flat" cmpd="sng">
            <a:solidFill>
              <a:schemeClr val="dk1"/>
            </a:solidFill>
            <a:prstDash val="dot"/>
            <a:round/>
            <a:headEnd type="none" w="med" len="med"/>
            <a:tailEnd type="none" w="med" len="med"/>
          </a:ln>
        </p:spPr>
      </p:cxnSp>
      <p:pic>
        <p:nvPicPr>
          <p:cNvPr id="346" name="Google Shape;346;p18"/>
          <p:cNvPicPr preferRelativeResize="0"/>
          <p:nvPr/>
        </p:nvPicPr>
        <p:blipFill>
          <a:blip r:embed="rId2">
            <a:alphaModFix/>
          </a:blip>
          <a:stretch>
            <a:fillRect/>
          </a:stretch>
        </p:blipFill>
        <p:spPr>
          <a:xfrm rot="10266835">
            <a:off x="6273578" y="4142225"/>
            <a:ext cx="2156349" cy="1842149"/>
          </a:xfrm>
          <a:prstGeom prst="rect">
            <a:avLst/>
          </a:prstGeom>
          <a:noFill/>
          <a:ln>
            <a:noFill/>
          </a:ln>
        </p:spPr>
      </p:pic>
      <p:pic>
        <p:nvPicPr>
          <p:cNvPr id="347" name="Google Shape;347;p18"/>
          <p:cNvPicPr preferRelativeResize="0"/>
          <p:nvPr/>
        </p:nvPicPr>
        <p:blipFill>
          <a:blip r:embed="rId3">
            <a:alphaModFix/>
          </a:blip>
          <a:stretch>
            <a:fillRect/>
          </a:stretch>
        </p:blipFill>
        <p:spPr>
          <a:xfrm>
            <a:off x="2671850" y="-502450"/>
            <a:ext cx="5619899" cy="2467650"/>
          </a:xfrm>
          <a:prstGeom prst="rect">
            <a:avLst/>
          </a:prstGeom>
          <a:noFill/>
          <a:ln>
            <a:noFill/>
          </a:ln>
        </p:spPr>
      </p:pic>
      <p:pic>
        <p:nvPicPr>
          <p:cNvPr id="348" name="Google Shape;348;p18"/>
          <p:cNvPicPr preferRelativeResize="0"/>
          <p:nvPr/>
        </p:nvPicPr>
        <p:blipFill>
          <a:blip r:embed="rId4">
            <a:alphaModFix/>
          </a:blip>
          <a:stretch>
            <a:fillRect/>
          </a:stretch>
        </p:blipFill>
        <p:spPr>
          <a:xfrm>
            <a:off x="-287870" y="3461275"/>
            <a:ext cx="3475025" cy="2782799"/>
          </a:xfrm>
          <a:prstGeom prst="rect">
            <a:avLst/>
          </a:prstGeom>
          <a:noFill/>
          <a:ln>
            <a:noFill/>
          </a:ln>
        </p:spPr>
      </p:pic>
      <p:cxnSp>
        <p:nvCxnSpPr>
          <p:cNvPr id="349" name="Google Shape;349;p18"/>
          <p:cNvCxnSpPr/>
          <p:nvPr/>
        </p:nvCxnSpPr>
        <p:spPr>
          <a:xfrm>
            <a:off x="5512400" y="4035282"/>
            <a:ext cx="0" cy="1621812"/>
          </a:xfrm>
          <a:prstGeom prst="straightConnector1">
            <a:avLst/>
          </a:prstGeom>
          <a:noFill/>
          <a:ln w="9525" cap="flat" cmpd="sng">
            <a:solidFill>
              <a:schemeClr val="dk1"/>
            </a:solidFill>
            <a:prstDash val="dot"/>
            <a:round/>
            <a:headEnd type="none" w="med" len="med"/>
            <a:tailEnd type="none" w="med" len="med"/>
          </a:ln>
        </p:spPr>
      </p:cxnSp>
      <p:pic>
        <p:nvPicPr>
          <p:cNvPr id="350" name="Google Shape;350;p18"/>
          <p:cNvPicPr preferRelativeResize="0"/>
          <p:nvPr/>
        </p:nvPicPr>
        <p:blipFill>
          <a:blip r:embed="rId2">
            <a:alphaModFix/>
          </a:blip>
          <a:stretch>
            <a:fillRect/>
          </a:stretch>
        </p:blipFill>
        <p:spPr>
          <a:xfrm rot="-8273931">
            <a:off x="-581035" y="-265176"/>
            <a:ext cx="2156351" cy="1842151"/>
          </a:xfrm>
          <a:prstGeom prst="rect">
            <a:avLst/>
          </a:prstGeom>
          <a:noFill/>
          <a:ln>
            <a:noFill/>
          </a:ln>
        </p:spPr>
      </p:pic>
      <p:sp>
        <p:nvSpPr>
          <p:cNvPr id="351" name="Google Shape;351;p18"/>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353" name="Google Shape;353;p18"/>
          <p:cNvSpPr txBox="1">
            <a:spLocks noGrp="1"/>
          </p:cNvSpPr>
          <p:nvPr>
            <p:ph type="body" idx="1"/>
          </p:nvPr>
        </p:nvSpPr>
        <p:spPr>
          <a:xfrm>
            <a:off x="1074600" y="1017725"/>
            <a:ext cx="6994800" cy="572700"/>
          </a:xfrm>
          <a:prstGeom prst="rect">
            <a:avLst/>
          </a:prstGeom>
        </p:spPr>
        <p:txBody>
          <a:bodyPr spcFirstLastPara="1" wrap="square" lIns="91425" tIns="91425" rIns="91425" bIns="91425" anchor="t" anchorCtr="0">
            <a:noAutofit/>
          </a:bodyPr>
          <a:lstStyle>
            <a:lvl1pPr marL="457200" lvl="0" indent="-279400" algn="ctr" rtl="0">
              <a:spcBef>
                <a:spcPts val="0"/>
              </a:spcBef>
              <a:spcAft>
                <a:spcPts val="0"/>
              </a:spcAft>
              <a:buSzPts val="800"/>
              <a:buFont typeface="Nunito Light"/>
              <a:buChar char="●"/>
              <a:defRPr/>
            </a:lvl1pPr>
            <a:lvl2pPr marL="914400" lvl="1" indent="-304800" rtl="0">
              <a:lnSpc>
                <a:spcPct val="115000"/>
              </a:lnSpc>
              <a:spcBef>
                <a:spcPts val="0"/>
              </a:spcBef>
              <a:spcAft>
                <a:spcPts val="0"/>
              </a:spcAft>
              <a:buSzPts val="1200"/>
              <a:buFont typeface="Nunito Light"/>
              <a:buChar char="○"/>
              <a:defRPr/>
            </a:lvl2pPr>
            <a:lvl3pPr marL="1371600" lvl="2" indent="-304800" rtl="0">
              <a:lnSpc>
                <a:spcPct val="115000"/>
              </a:lnSpc>
              <a:spcBef>
                <a:spcPts val="0"/>
              </a:spcBef>
              <a:spcAft>
                <a:spcPts val="0"/>
              </a:spcAft>
              <a:buClr>
                <a:srgbClr val="FFC800"/>
              </a:buClr>
              <a:buSzPts val="1200"/>
              <a:buFont typeface="Nunito Light"/>
              <a:buChar char="■"/>
              <a:defRPr/>
            </a:lvl3pPr>
            <a:lvl4pPr marL="1828800" lvl="3" indent="-304800" rtl="0">
              <a:lnSpc>
                <a:spcPct val="115000"/>
              </a:lnSpc>
              <a:spcBef>
                <a:spcPts val="1600"/>
              </a:spcBef>
              <a:spcAft>
                <a:spcPts val="0"/>
              </a:spcAft>
              <a:buClr>
                <a:srgbClr val="FFC800"/>
              </a:buClr>
              <a:buSzPts val="1200"/>
              <a:buFont typeface="Nunito Light"/>
              <a:buChar char="●"/>
              <a:defRPr/>
            </a:lvl4pPr>
            <a:lvl5pPr marL="2286000" lvl="4" indent="-304800" rtl="0">
              <a:lnSpc>
                <a:spcPct val="115000"/>
              </a:lnSpc>
              <a:spcBef>
                <a:spcPts val="1600"/>
              </a:spcBef>
              <a:spcAft>
                <a:spcPts val="0"/>
              </a:spcAft>
              <a:buClr>
                <a:srgbClr val="434343"/>
              </a:buClr>
              <a:buSzPts val="1200"/>
              <a:buFont typeface="Nunito Light"/>
              <a:buChar char="○"/>
              <a:defRPr/>
            </a:lvl5pPr>
            <a:lvl6pPr marL="2743200" lvl="5" indent="-304800" rtl="0">
              <a:lnSpc>
                <a:spcPct val="115000"/>
              </a:lnSpc>
              <a:spcBef>
                <a:spcPts val="1600"/>
              </a:spcBef>
              <a:spcAft>
                <a:spcPts val="0"/>
              </a:spcAft>
              <a:buClr>
                <a:srgbClr val="434343"/>
              </a:buClr>
              <a:buSzPts val="1200"/>
              <a:buFont typeface="Nunito Light"/>
              <a:buChar char="■"/>
              <a:defRPr/>
            </a:lvl6pPr>
            <a:lvl7pPr marL="3200400" lvl="6" indent="-304800" rtl="0">
              <a:lnSpc>
                <a:spcPct val="115000"/>
              </a:lnSpc>
              <a:spcBef>
                <a:spcPts val="1600"/>
              </a:spcBef>
              <a:spcAft>
                <a:spcPts val="0"/>
              </a:spcAft>
              <a:buClr>
                <a:srgbClr val="434343"/>
              </a:buClr>
              <a:buSzPts val="1200"/>
              <a:buFont typeface="Nunito Light"/>
              <a:buChar char="●"/>
              <a:defRPr/>
            </a:lvl7pPr>
            <a:lvl8pPr marL="3657600" lvl="7" indent="-304800" rtl="0">
              <a:lnSpc>
                <a:spcPct val="115000"/>
              </a:lnSpc>
              <a:spcBef>
                <a:spcPts val="1600"/>
              </a:spcBef>
              <a:spcAft>
                <a:spcPts val="0"/>
              </a:spcAft>
              <a:buClr>
                <a:srgbClr val="434343"/>
              </a:buClr>
              <a:buSzPts val="1200"/>
              <a:buFont typeface="Nunito Light"/>
              <a:buChar char="○"/>
              <a:defRPr/>
            </a:lvl8pPr>
            <a:lvl9pPr marL="4114800" lvl="8" indent="-304800" rtl="0">
              <a:lnSpc>
                <a:spcPct val="115000"/>
              </a:lnSpc>
              <a:spcBef>
                <a:spcPts val="1600"/>
              </a:spcBef>
              <a:spcAft>
                <a:spcPts val="1600"/>
              </a:spcAft>
              <a:buClr>
                <a:srgbClr val="434343"/>
              </a:buClr>
              <a:buSzPts val="12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4">
  <p:cSld name="CUSTOM_20">
    <p:spTree>
      <p:nvGrpSpPr>
        <p:cNvPr id="1" name="Shape 354"/>
        <p:cNvGrpSpPr/>
        <p:nvPr/>
      </p:nvGrpSpPr>
      <p:grpSpPr>
        <a:xfrm>
          <a:off x="0" y="0"/>
          <a:ext cx="0" cy="0"/>
          <a:chOff x="0" y="0"/>
          <a:chExt cx="0" cy="0"/>
        </a:xfrm>
      </p:grpSpPr>
      <p:pic>
        <p:nvPicPr>
          <p:cNvPr id="355" name="Google Shape;355;p19"/>
          <p:cNvPicPr preferRelativeResize="0"/>
          <p:nvPr/>
        </p:nvPicPr>
        <p:blipFill>
          <a:blip r:embed="rId2">
            <a:alphaModFix/>
          </a:blip>
          <a:stretch>
            <a:fillRect/>
          </a:stretch>
        </p:blipFill>
        <p:spPr>
          <a:xfrm>
            <a:off x="3245293" y="2861700"/>
            <a:ext cx="3475025" cy="2782799"/>
          </a:xfrm>
          <a:prstGeom prst="rect">
            <a:avLst/>
          </a:prstGeom>
          <a:noFill/>
          <a:ln>
            <a:noFill/>
          </a:ln>
        </p:spPr>
      </p:pic>
      <p:grpSp>
        <p:nvGrpSpPr>
          <p:cNvPr id="356" name="Google Shape;356;p19"/>
          <p:cNvGrpSpPr/>
          <p:nvPr/>
        </p:nvGrpSpPr>
        <p:grpSpPr>
          <a:xfrm rot="3558977">
            <a:off x="8550666" y="473423"/>
            <a:ext cx="273901" cy="1681060"/>
            <a:chOff x="7714625" y="893600"/>
            <a:chExt cx="273900" cy="2444100"/>
          </a:xfrm>
        </p:grpSpPr>
        <p:cxnSp>
          <p:nvCxnSpPr>
            <p:cNvPr id="357" name="Google Shape;357;p19"/>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358" name="Google Shape;358;p19"/>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359" name="Google Shape;359;p19"/>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360" name="Google Shape;360;p19"/>
          <p:cNvPicPr preferRelativeResize="0"/>
          <p:nvPr/>
        </p:nvPicPr>
        <p:blipFill>
          <a:blip r:embed="rId3">
            <a:alphaModFix/>
          </a:blip>
          <a:stretch>
            <a:fillRect/>
          </a:stretch>
        </p:blipFill>
        <p:spPr>
          <a:xfrm rot="-2700002">
            <a:off x="-430199" y="-474076"/>
            <a:ext cx="2156350" cy="1842151"/>
          </a:xfrm>
          <a:prstGeom prst="rect">
            <a:avLst/>
          </a:prstGeom>
          <a:noFill/>
          <a:ln>
            <a:noFill/>
          </a:ln>
        </p:spPr>
      </p:pic>
      <p:cxnSp>
        <p:nvCxnSpPr>
          <p:cNvPr id="361" name="Google Shape;361;p19"/>
          <p:cNvCxnSpPr/>
          <p:nvPr/>
        </p:nvCxnSpPr>
        <p:spPr>
          <a:xfrm>
            <a:off x="122400" y="993295"/>
            <a:ext cx="0" cy="1621812"/>
          </a:xfrm>
          <a:prstGeom prst="straightConnector1">
            <a:avLst/>
          </a:prstGeom>
          <a:noFill/>
          <a:ln w="9525" cap="flat" cmpd="sng">
            <a:solidFill>
              <a:schemeClr val="dk1"/>
            </a:solidFill>
            <a:prstDash val="dot"/>
            <a:round/>
            <a:headEnd type="none" w="med" len="med"/>
            <a:tailEnd type="none" w="med" len="med"/>
          </a:ln>
        </p:spPr>
      </p:cxnSp>
      <p:pic>
        <p:nvPicPr>
          <p:cNvPr id="362" name="Google Shape;362;p19"/>
          <p:cNvPicPr preferRelativeResize="0"/>
          <p:nvPr/>
        </p:nvPicPr>
        <p:blipFill>
          <a:blip r:embed="rId2">
            <a:alphaModFix/>
          </a:blip>
          <a:stretch>
            <a:fillRect/>
          </a:stretch>
        </p:blipFill>
        <p:spPr>
          <a:xfrm>
            <a:off x="-2054982" y="2699675"/>
            <a:ext cx="3475025" cy="2782799"/>
          </a:xfrm>
          <a:prstGeom prst="rect">
            <a:avLst/>
          </a:prstGeom>
          <a:noFill/>
          <a:ln>
            <a:noFill/>
          </a:ln>
        </p:spPr>
      </p:pic>
      <p:pic>
        <p:nvPicPr>
          <p:cNvPr id="363" name="Google Shape;363;p19"/>
          <p:cNvPicPr preferRelativeResize="0"/>
          <p:nvPr/>
        </p:nvPicPr>
        <p:blipFill>
          <a:blip r:embed="rId3">
            <a:alphaModFix/>
          </a:blip>
          <a:stretch>
            <a:fillRect/>
          </a:stretch>
        </p:blipFill>
        <p:spPr>
          <a:xfrm rot="8225157" flipH="1">
            <a:off x="7609441" y="3332025"/>
            <a:ext cx="2156349" cy="1842150"/>
          </a:xfrm>
          <a:prstGeom prst="rect">
            <a:avLst/>
          </a:prstGeom>
          <a:noFill/>
          <a:ln>
            <a:noFill/>
          </a:ln>
        </p:spPr>
      </p:pic>
      <p:pic>
        <p:nvPicPr>
          <p:cNvPr id="364" name="Google Shape;364;p19"/>
          <p:cNvPicPr preferRelativeResize="0"/>
          <p:nvPr/>
        </p:nvPicPr>
        <p:blipFill>
          <a:blip r:embed="rId4">
            <a:alphaModFix/>
          </a:blip>
          <a:stretch>
            <a:fillRect/>
          </a:stretch>
        </p:blipFill>
        <p:spPr>
          <a:xfrm>
            <a:off x="2929587" y="-638125"/>
            <a:ext cx="5619899" cy="2467650"/>
          </a:xfrm>
          <a:prstGeom prst="rect">
            <a:avLst/>
          </a:prstGeom>
          <a:noFill/>
          <a:ln>
            <a:noFill/>
          </a:ln>
        </p:spPr>
      </p:pic>
      <p:sp>
        <p:nvSpPr>
          <p:cNvPr id="365" name="Google Shape;365;p19"/>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6" name="Google Shape;366;p19"/>
          <p:cNvPicPr preferRelativeResize="0"/>
          <p:nvPr/>
        </p:nvPicPr>
        <p:blipFill>
          <a:blip r:embed="rId5">
            <a:alphaModFix/>
          </a:blip>
          <a:stretch>
            <a:fillRect/>
          </a:stretch>
        </p:blipFill>
        <p:spPr>
          <a:xfrm>
            <a:off x="4710425" y="1594906"/>
            <a:ext cx="3789548" cy="2488741"/>
          </a:xfrm>
          <a:prstGeom prst="rect">
            <a:avLst/>
          </a:prstGeom>
          <a:noFill/>
          <a:ln>
            <a:noFill/>
          </a:ln>
        </p:spPr>
      </p:pic>
      <p:sp>
        <p:nvSpPr>
          <p:cNvPr id="367" name="Google Shape;367;p19"/>
          <p:cNvSpPr txBox="1">
            <a:spLocks noGrp="1"/>
          </p:cNvSpPr>
          <p:nvPr>
            <p:ph type="subTitle" idx="1"/>
          </p:nvPr>
        </p:nvSpPr>
        <p:spPr>
          <a:xfrm>
            <a:off x="1129000" y="1657450"/>
            <a:ext cx="4099500" cy="2405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accent1"/>
              </a:buClr>
              <a:buSzPts val="1600"/>
              <a:buFont typeface="Nunito Light"/>
              <a:buChar char="●"/>
              <a:defRPr sz="1600"/>
            </a:lvl1pPr>
            <a:lvl2pPr lvl="1" algn="ctr" rtl="0">
              <a:lnSpc>
                <a:spcPct val="115000"/>
              </a:lnSpc>
              <a:spcBef>
                <a:spcPts val="0"/>
              </a:spcBef>
              <a:spcAft>
                <a:spcPts val="0"/>
              </a:spcAft>
              <a:buClr>
                <a:srgbClr val="E76A28"/>
              </a:buClr>
              <a:buSzPts val="1600"/>
              <a:buFont typeface="Nunito Light"/>
              <a:buChar char="○"/>
              <a:defRPr/>
            </a:lvl2pPr>
            <a:lvl3pPr lvl="2" algn="ctr" rtl="0">
              <a:lnSpc>
                <a:spcPct val="115000"/>
              </a:lnSpc>
              <a:spcBef>
                <a:spcPts val="1600"/>
              </a:spcBef>
              <a:spcAft>
                <a:spcPts val="0"/>
              </a:spcAft>
              <a:buClr>
                <a:srgbClr val="E76A28"/>
              </a:buClr>
              <a:buSzPts val="1500"/>
              <a:buFont typeface="Nunito Light"/>
              <a:buChar char="■"/>
              <a:defRPr/>
            </a:lvl3pPr>
            <a:lvl4pPr lvl="3" algn="ctr" rtl="0">
              <a:lnSpc>
                <a:spcPct val="115000"/>
              </a:lnSpc>
              <a:spcBef>
                <a:spcPts val="1600"/>
              </a:spcBef>
              <a:spcAft>
                <a:spcPts val="0"/>
              </a:spcAft>
              <a:buClr>
                <a:srgbClr val="E76A28"/>
              </a:buClr>
              <a:buSzPts val="1500"/>
              <a:buFont typeface="Nunito Light"/>
              <a:buChar char="●"/>
              <a:defRPr/>
            </a:lvl4pPr>
            <a:lvl5pPr lvl="4" algn="ctr" rtl="0">
              <a:lnSpc>
                <a:spcPct val="115000"/>
              </a:lnSpc>
              <a:spcBef>
                <a:spcPts val="1600"/>
              </a:spcBef>
              <a:spcAft>
                <a:spcPts val="0"/>
              </a:spcAft>
              <a:buClr>
                <a:srgbClr val="E76A28"/>
              </a:buClr>
              <a:buSzPts val="1400"/>
              <a:buFont typeface="Nunito Light"/>
              <a:buChar char="○"/>
              <a:defRPr/>
            </a:lvl5pPr>
            <a:lvl6pPr lvl="5" algn="ctr" rtl="0">
              <a:lnSpc>
                <a:spcPct val="115000"/>
              </a:lnSpc>
              <a:spcBef>
                <a:spcPts val="1600"/>
              </a:spcBef>
              <a:spcAft>
                <a:spcPts val="0"/>
              </a:spcAft>
              <a:buClr>
                <a:srgbClr val="999999"/>
              </a:buClr>
              <a:buSzPts val="1400"/>
              <a:buFont typeface="Nunito Light"/>
              <a:buChar char="■"/>
              <a:defRPr/>
            </a:lvl6pPr>
            <a:lvl7pPr lvl="6" algn="ctr" rtl="0">
              <a:lnSpc>
                <a:spcPct val="115000"/>
              </a:lnSpc>
              <a:spcBef>
                <a:spcPts val="1600"/>
              </a:spcBef>
              <a:spcAft>
                <a:spcPts val="0"/>
              </a:spcAft>
              <a:buClr>
                <a:srgbClr val="999999"/>
              </a:buClr>
              <a:buSzPts val="1300"/>
              <a:buFont typeface="Nunito Light"/>
              <a:buChar char="●"/>
              <a:defRPr/>
            </a:lvl7pPr>
            <a:lvl8pPr lvl="7" algn="ctr" rtl="0">
              <a:lnSpc>
                <a:spcPct val="115000"/>
              </a:lnSpc>
              <a:spcBef>
                <a:spcPts val="1600"/>
              </a:spcBef>
              <a:spcAft>
                <a:spcPts val="0"/>
              </a:spcAft>
              <a:buClr>
                <a:srgbClr val="999999"/>
              </a:buClr>
              <a:buSzPts val="1300"/>
              <a:buFont typeface="Nunito Light"/>
              <a:buChar char="○"/>
              <a:defRPr/>
            </a:lvl8pPr>
            <a:lvl9pPr lvl="8" algn="ctr" rtl="0">
              <a:lnSpc>
                <a:spcPct val="115000"/>
              </a:lnSpc>
              <a:spcBef>
                <a:spcPts val="1600"/>
              </a:spcBef>
              <a:spcAft>
                <a:spcPts val="1600"/>
              </a:spcAft>
              <a:buClr>
                <a:srgbClr val="999999"/>
              </a:buClr>
              <a:buSzPts val="1400"/>
              <a:buFont typeface="Nunito Light"/>
              <a:buChar char="■"/>
              <a:defRPr/>
            </a:lvl9pPr>
          </a:lstStyle>
          <a:p>
            <a:endParaRPr/>
          </a:p>
        </p:txBody>
      </p:sp>
      <p:pic>
        <p:nvPicPr>
          <p:cNvPr id="368" name="Google Shape;368;p19"/>
          <p:cNvPicPr preferRelativeResize="0"/>
          <p:nvPr/>
        </p:nvPicPr>
        <p:blipFill rotWithShape="1">
          <a:blip r:embed="rId6">
            <a:alphaModFix/>
          </a:blip>
          <a:srcRect t="17648" r="28453"/>
          <a:stretch/>
        </p:blipFill>
        <p:spPr>
          <a:xfrm flipH="1">
            <a:off x="513725" y="310900"/>
            <a:ext cx="1181725" cy="1284000"/>
          </a:xfrm>
          <a:prstGeom prst="rect">
            <a:avLst/>
          </a:prstGeom>
          <a:noFill/>
          <a:ln>
            <a:noFill/>
          </a:ln>
        </p:spPr>
      </p:pic>
      <p:sp>
        <p:nvSpPr>
          <p:cNvPr id="369" name="Google Shape;369;p19"/>
          <p:cNvSpPr txBox="1">
            <a:spLocks noGrp="1"/>
          </p:cNvSpPr>
          <p:nvPr>
            <p:ph type="title"/>
          </p:nvPr>
        </p:nvSpPr>
        <p:spPr>
          <a:xfrm>
            <a:off x="720000" y="448056"/>
            <a:ext cx="77109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CUSTOM_9">
    <p:spTree>
      <p:nvGrpSpPr>
        <p:cNvPr id="1" name="Shape 370"/>
        <p:cNvGrpSpPr/>
        <p:nvPr/>
      </p:nvGrpSpPr>
      <p:grpSpPr>
        <a:xfrm>
          <a:off x="0" y="0"/>
          <a:ext cx="0" cy="0"/>
          <a:chOff x="0" y="0"/>
          <a:chExt cx="0" cy="0"/>
        </a:xfrm>
      </p:grpSpPr>
      <p:pic>
        <p:nvPicPr>
          <p:cNvPr id="371" name="Google Shape;371;p20"/>
          <p:cNvPicPr preferRelativeResize="0"/>
          <p:nvPr/>
        </p:nvPicPr>
        <p:blipFill>
          <a:blip r:embed="rId2">
            <a:alphaModFix/>
          </a:blip>
          <a:stretch>
            <a:fillRect/>
          </a:stretch>
        </p:blipFill>
        <p:spPr>
          <a:xfrm>
            <a:off x="6362305" y="1266338"/>
            <a:ext cx="3475025" cy="2782799"/>
          </a:xfrm>
          <a:prstGeom prst="rect">
            <a:avLst/>
          </a:prstGeom>
          <a:noFill/>
          <a:ln>
            <a:noFill/>
          </a:ln>
        </p:spPr>
      </p:pic>
      <p:grpSp>
        <p:nvGrpSpPr>
          <p:cNvPr id="372" name="Google Shape;372;p20"/>
          <p:cNvGrpSpPr/>
          <p:nvPr/>
        </p:nvGrpSpPr>
        <p:grpSpPr>
          <a:xfrm rot="3558977">
            <a:off x="5318054" y="4157411"/>
            <a:ext cx="273901" cy="1681060"/>
            <a:chOff x="7714625" y="893600"/>
            <a:chExt cx="273900" cy="2444100"/>
          </a:xfrm>
        </p:grpSpPr>
        <p:cxnSp>
          <p:nvCxnSpPr>
            <p:cNvPr id="373" name="Google Shape;373;p20"/>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374" name="Google Shape;374;p20"/>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375" name="Google Shape;375;p20"/>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cxnSp>
        <p:nvCxnSpPr>
          <p:cNvPr id="376" name="Google Shape;376;p20"/>
          <p:cNvCxnSpPr/>
          <p:nvPr/>
        </p:nvCxnSpPr>
        <p:spPr>
          <a:xfrm>
            <a:off x="7896821" y="-737315"/>
            <a:ext cx="0" cy="1621840"/>
          </a:xfrm>
          <a:prstGeom prst="straightConnector1">
            <a:avLst/>
          </a:prstGeom>
          <a:noFill/>
          <a:ln w="9525" cap="flat" cmpd="sng">
            <a:solidFill>
              <a:schemeClr val="dk1"/>
            </a:solidFill>
            <a:prstDash val="dot"/>
            <a:round/>
            <a:headEnd type="none" w="med" len="med"/>
            <a:tailEnd type="none" w="med" len="med"/>
          </a:ln>
        </p:spPr>
      </p:cxnSp>
      <p:cxnSp>
        <p:nvCxnSpPr>
          <p:cNvPr id="377" name="Google Shape;377;p20"/>
          <p:cNvCxnSpPr/>
          <p:nvPr/>
        </p:nvCxnSpPr>
        <p:spPr>
          <a:xfrm>
            <a:off x="7383205" y="328436"/>
            <a:ext cx="0" cy="395143"/>
          </a:xfrm>
          <a:prstGeom prst="straightConnector1">
            <a:avLst/>
          </a:prstGeom>
          <a:noFill/>
          <a:ln w="9525" cap="flat" cmpd="sng">
            <a:solidFill>
              <a:schemeClr val="dk1"/>
            </a:solidFill>
            <a:prstDash val="dot"/>
            <a:round/>
            <a:headEnd type="none" w="med" len="med"/>
            <a:tailEnd type="none" w="med" len="med"/>
          </a:ln>
        </p:spPr>
      </p:cxnSp>
      <p:pic>
        <p:nvPicPr>
          <p:cNvPr id="378" name="Google Shape;378;p20"/>
          <p:cNvPicPr preferRelativeResize="0"/>
          <p:nvPr/>
        </p:nvPicPr>
        <p:blipFill>
          <a:blip r:embed="rId3">
            <a:alphaModFix/>
          </a:blip>
          <a:stretch>
            <a:fillRect/>
          </a:stretch>
        </p:blipFill>
        <p:spPr>
          <a:xfrm>
            <a:off x="2044075" y="-650925"/>
            <a:ext cx="5619899" cy="2467650"/>
          </a:xfrm>
          <a:prstGeom prst="rect">
            <a:avLst/>
          </a:prstGeom>
          <a:noFill/>
          <a:ln>
            <a:noFill/>
          </a:ln>
        </p:spPr>
      </p:pic>
      <p:pic>
        <p:nvPicPr>
          <p:cNvPr id="379" name="Google Shape;379;p20"/>
          <p:cNvPicPr preferRelativeResize="0"/>
          <p:nvPr/>
        </p:nvPicPr>
        <p:blipFill>
          <a:blip r:embed="rId2">
            <a:alphaModFix/>
          </a:blip>
          <a:stretch>
            <a:fillRect/>
          </a:stretch>
        </p:blipFill>
        <p:spPr>
          <a:xfrm>
            <a:off x="-381457" y="3509850"/>
            <a:ext cx="3475025" cy="2782799"/>
          </a:xfrm>
          <a:prstGeom prst="rect">
            <a:avLst/>
          </a:prstGeom>
          <a:noFill/>
          <a:ln>
            <a:noFill/>
          </a:ln>
        </p:spPr>
      </p:pic>
      <p:cxnSp>
        <p:nvCxnSpPr>
          <p:cNvPr id="380" name="Google Shape;380;p20"/>
          <p:cNvCxnSpPr/>
          <p:nvPr/>
        </p:nvCxnSpPr>
        <p:spPr>
          <a:xfrm flipH="1">
            <a:off x="646048" y="4716024"/>
            <a:ext cx="791400" cy="478800"/>
          </a:xfrm>
          <a:prstGeom prst="straightConnector1">
            <a:avLst/>
          </a:prstGeom>
          <a:noFill/>
          <a:ln w="9525" cap="flat" cmpd="sng">
            <a:solidFill>
              <a:schemeClr val="dk1"/>
            </a:solidFill>
            <a:prstDash val="dot"/>
            <a:round/>
            <a:headEnd type="none" w="med" len="med"/>
            <a:tailEnd type="none" w="med" len="med"/>
          </a:ln>
        </p:spPr>
      </p:cxnSp>
      <p:cxnSp>
        <p:nvCxnSpPr>
          <p:cNvPr id="381" name="Google Shape;381;p20"/>
          <p:cNvCxnSpPr/>
          <p:nvPr/>
        </p:nvCxnSpPr>
        <p:spPr>
          <a:xfrm>
            <a:off x="549375" y="1799407"/>
            <a:ext cx="0" cy="1621812"/>
          </a:xfrm>
          <a:prstGeom prst="straightConnector1">
            <a:avLst/>
          </a:prstGeom>
          <a:noFill/>
          <a:ln w="9525" cap="flat" cmpd="sng">
            <a:solidFill>
              <a:schemeClr val="dk1"/>
            </a:solidFill>
            <a:prstDash val="dot"/>
            <a:round/>
            <a:headEnd type="none" w="med" len="med"/>
            <a:tailEnd type="none" w="med" len="med"/>
          </a:ln>
        </p:spPr>
      </p:cxnSp>
      <p:pic>
        <p:nvPicPr>
          <p:cNvPr id="382" name="Google Shape;382;p20"/>
          <p:cNvPicPr preferRelativeResize="0"/>
          <p:nvPr/>
        </p:nvPicPr>
        <p:blipFill>
          <a:blip r:embed="rId4">
            <a:alphaModFix/>
          </a:blip>
          <a:stretch>
            <a:fillRect/>
          </a:stretch>
        </p:blipFill>
        <p:spPr>
          <a:xfrm rot="-2856148">
            <a:off x="7021640" y="4034349"/>
            <a:ext cx="2156351" cy="1842151"/>
          </a:xfrm>
          <a:prstGeom prst="rect">
            <a:avLst/>
          </a:prstGeom>
          <a:noFill/>
          <a:ln>
            <a:noFill/>
          </a:ln>
        </p:spPr>
      </p:pic>
      <p:pic>
        <p:nvPicPr>
          <p:cNvPr id="383" name="Google Shape;383;p20"/>
          <p:cNvPicPr preferRelativeResize="0"/>
          <p:nvPr/>
        </p:nvPicPr>
        <p:blipFill>
          <a:blip r:embed="rId4">
            <a:alphaModFix/>
          </a:blip>
          <a:stretch>
            <a:fillRect/>
          </a:stretch>
        </p:blipFill>
        <p:spPr>
          <a:xfrm rot="-2489400">
            <a:off x="-405485" y="-215550"/>
            <a:ext cx="2156351" cy="1842149"/>
          </a:xfrm>
          <a:prstGeom prst="rect">
            <a:avLst/>
          </a:prstGeom>
          <a:noFill/>
          <a:ln>
            <a:noFill/>
          </a:ln>
        </p:spPr>
      </p:pic>
      <p:sp>
        <p:nvSpPr>
          <p:cNvPr id="384" name="Google Shape;384;p20"/>
          <p:cNvSpPr/>
          <p:nvPr/>
        </p:nvSpPr>
        <p:spPr>
          <a:xfrm>
            <a:off x="492725" y="1882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0"/>
          <p:cNvSpPr txBox="1">
            <a:spLocks noGrp="1"/>
          </p:cNvSpPr>
          <p:nvPr>
            <p:ph type="subTitle" idx="1"/>
          </p:nvPr>
        </p:nvSpPr>
        <p:spPr>
          <a:xfrm>
            <a:off x="2210995" y="3282696"/>
            <a:ext cx="2175300" cy="647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386" name="Google Shape;386;p20"/>
          <p:cNvSpPr txBox="1">
            <a:spLocks noGrp="1"/>
          </p:cNvSpPr>
          <p:nvPr>
            <p:ph type="subTitle" idx="2"/>
          </p:nvPr>
        </p:nvSpPr>
        <p:spPr>
          <a:xfrm>
            <a:off x="4757710" y="3282696"/>
            <a:ext cx="2175300" cy="647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1600"/>
              </a:spcBef>
              <a:spcAft>
                <a:spcPts val="0"/>
              </a:spcAft>
              <a:buSzPts val="1400"/>
              <a:buNone/>
              <a:defRPr/>
            </a:lvl3pPr>
            <a:lvl4pPr lvl="3" algn="ctr" rtl="0">
              <a:lnSpc>
                <a:spcPct val="115000"/>
              </a:lnSpc>
              <a:spcBef>
                <a:spcPts val="1600"/>
              </a:spcBef>
              <a:spcAft>
                <a:spcPts val="0"/>
              </a:spcAft>
              <a:buSzPts val="1400"/>
              <a:buNone/>
              <a:defRPr/>
            </a:lvl4pPr>
            <a:lvl5pPr lvl="4" algn="ctr" rtl="0">
              <a:lnSpc>
                <a:spcPct val="115000"/>
              </a:lnSpc>
              <a:spcBef>
                <a:spcPts val="1600"/>
              </a:spcBef>
              <a:spcAft>
                <a:spcPts val="0"/>
              </a:spcAft>
              <a:buSzPts val="1400"/>
              <a:buNone/>
              <a:defRPr/>
            </a:lvl5pPr>
            <a:lvl6pPr lvl="5" algn="ctr" rtl="0">
              <a:lnSpc>
                <a:spcPct val="115000"/>
              </a:lnSpc>
              <a:spcBef>
                <a:spcPts val="1600"/>
              </a:spcBef>
              <a:spcAft>
                <a:spcPts val="0"/>
              </a:spcAft>
              <a:buSzPts val="1400"/>
              <a:buNone/>
              <a:defRPr/>
            </a:lvl6pPr>
            <a:lvl7pPr lvl="6" algn="ctr" rtl="0">
              <a:lnSpc>
                <a:spcPct val="115000"/>
              </a:lnSpc>
              <a:spcBef>
                <a:spcPts val="1600"/>
              </a:spcBef>
              <a:spcAft>
                <a:spcPts val="0"/>
              </a:spcAft>
              <a:buSzPts val="1400"/>
              <a:buNone/>
              <a:defRPr/>
            </a:lvl7pPr>
            <a:lvl8pPr lvl="7" algn="ctr" rtl="0">
              <a:lnSpc>
                <a:spcPct val="115000"/>
              </a:lnSpc>
              <a:spcBef>
                <a:spcPts val="1600"/>
              </a:spcBef>
              <a:spcAft>
                <a:spcPts val="0"/>
              </a:spcAft>
              <a:buSzPts val="1400"/>
              <a:buNone/>
              <a:defRPr/>
            </a:lvl8pPr>
            <a:lvl9pPr lvl="8" algn="ctr" rtl="0">
              <a:lnSpc>
                <a:spcPct val="115000"/>
              </a:lnSpc>
              <a:spcBef>
                <a:spcPts val="1600"/>
              </a:spcBef>
              <a:spcAft>
                <a:spcPts val="1600"/>
              </a:spcAft>
              <a:buSzPts val="1400"/>
              <a:buNone/>
              <a:defRPr/>
            </a:lvl9pPr>
          </a:lstStyle>
          <a:p>
            <a:endParaRPr/>
          </a:p>
        </p:txBody>
      </p:sp>
      <p:sp>
        <p:nvSpPr>
          <p:cNvPr id="387" name="Google Shape;387;p20"/>
          <p:cNvSpPr txBox="1">
            <a:spLocks noGrp="1"/>
          </p:cNvSpPr>
          <p:nvPr>
            <p:ph type="subTitle" idx="3"/>
          </p:nvPr>
        </p:nvSpPr>
        <p:spPr>
          <a:xfrm>
            <a:off x="2210995" y="3027325"/>
            <a:ext cx="21753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15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388" name="Google Shape;388;p20"/>
          <p:cNvSpPr txBox="1">
            <a:spLocks noGrp="1"/>
          </p:cNvSpPr>
          <p:nvPr>
            <p:ph type="subTitle" idx="4"/>
          </p:nvPr>
        </p:nvSpPr>
        <p:spPr>
          <a:xfrm>
            <a:off x="4757710" y="3027325"/>
            <a:ext cx="21753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Bebas Neue"/>
              <a:buNone/>
              <a:defRPr sz="2000">
                <a:solidFill>
                  <a:schemeClr val="accent6"/>
                </a:solidFill>
                <a:latin typeface="Bakbak One"/>
                <a:ea typeface="Bakbak One"/>
                <a:cs typeface="Bakbak One"/>
                <a:sym typeface="Bakbak One"/>
              </a:defRPr>
            </a:lvl1pPr>
            <a:lvl2pPr lvl="1" algn="ctr" rtl="0">
              <a:lnSpc>
                <a:spcPct val="115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15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15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pic>
        <p:nvPicPr>
          <p:cNvPr id="389" name="Google Shape;389;p20"/>
          <p:cNvPicPr preferRelativeResize="0"/>
          <p:nvPr/>
        </p:nvPicPr>
        <p:blipFill rotWithShape="1">
          <a:blip r:embed="rId5">
            <a:alphaModFix/>
          </a:blip>
          <a:srcRect l="22756" t="25127"/>
          <a:stretch/>
        </p:blipFill>
        <p:spPr>
          <a:xfrm flipH="1">
            <a:off x="6993551" y="205525"/>
            <a:ext cx="1770824" cy="1127201"/>
          </a:xfrm>
          <a:prstGeom prst="rect">
            <a:avLst/>
          </a:prstGeom>
          <a:noFill/>
          <a:ln>
            <a:noFill/>
          </a:ln>
        </p:spPr>
      </p:pic>
      <p:sp>
        <p:nvSpPr>
          <p:cNvPr id="390" name="Google Shape;39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411"/>
        <p:cNvGrpSpPr/>
        <p:nvPr/>
      </p:nvGrpSpPr>
      <p:grpSpPr>
        <a:xfrm>
          <a:off x="0" y="0"/>
          <a:ext cx="0" cy="0"/>
          <a:chOff x="0" y="0"/>
          <a:chExt cx="0" cy="0"/>
        </a:xfrm>
      </p:grpSpPr>
      <p:cxnSp>
        <p:nvCxnSpPr>
          <p:cNvPr id="412" name="Google Shape;412;p22"/>
          <p:cNvCxnSpPr/>
          <p:nvPr/>
        </p:nvCxnSpPr>
        <p:spPr>
          <a:xfrm>
            <a:off x="6056662" y="-578950"/>
            <a:ext cx="0" cy="1644845"/>
          </a:xfrm>
          <a:prstGeom prst="straightConnector1">
            <a:avLst/>
          </a:prstGeom>
          <a:noFill/>
          <a:ln w="9525" cap="flat" cmpd="sng">
            <a:solidFill>
              <a:schemeClr val="dk1"/>
            </a:solidFill>
            <a:prstDash val="dot"/>
            <a:round/>
            <a:headEnd type="none" w="med" len="med"/>
            <a:tailEnd type="none" w="med" len="med"/>
          </a:ln>
        </p:spPr>
      </p:cxnSp>
      <p:cxnSp>
        <p:nvCxnSpPr>
          <p:cNvPr id="413" name="Google Shape;413;p22"/>
          <p:cNvCxnSpPr/>
          <p:nvPr/>
        </p:nvCxnSpPr>
        <p:spPr>
          <a:xfrm>
            <a:off x="5551106" y="518322"/>
            <a:ext cx="0" cy="400748"/>
          </a:xfrm>
          <a:prstGeom prst="straightConnector1">
            <a:avLst/>
          </a:prstGeom>
          <a:noFill/>
          <a:ln w="9525" cap="flat" cmpd="sng">
            <a:solidFill>
              <a:schemeClr val="dk1"/>
            </a:solidFill>
            <a:prstDash val="dot"/>
            <a:round/>
            <a:headEnd type="none" w="med" len="med"/>
            <a:tailEnd type="none" w="med" len="med"/>
          </a:ln>
        </p:spPr>
      </p:cxnSp>
      <p:pic>
        <p:nvPicPr>
          <p:cNvPr id="414" name="Google Shape;414;p22"/>
          <p:cNvPicPr preferRelativeResize="0"/>
          <p:nvPr/>
        </p:nvPicPr>
        <p:blipFill>
          <a:blip r:embed="rId2">
            <a:alphaModFix/>
          </a:blip>
          <a:stretch>
            <a:fillRect/>
          </a:stretch>
        </p:blipFill>
        <p:spPr>
          <a:xfrm rot="-7399714" flipH="1">
            <a:off x="-571986" y="3026299"/>
            <a:ext cx="2156351" cy="1842150"/>
          </a:xfrm>
          <a:prstGeom prst="rect">
            <a:avLst/>
          </a:prstGeom>
          <a:noFill/>
          <a:ln>
            <a:noFill/>
          </a:ln>
        </p:spPr>
      </p:pic>
      <p:grpSp>
        <p:nvGrpSpPr>
          <p:cNvPr id="415" name="Google Shape;415;p22"/>
          <p:cNvGrpSpPr/>
          <p:nvPr/>
        </p:nvGrpSpPr>
        <p:grpSpPr>
          <a:xfrm rot="3439522">
            <a:off x="8696426" y="2350450"/>
            <a:ext cx="273916" cy="1538463"/>
            <a:chOff x="7714625" y="893600"/>
            <a:chExt cx="273900" cy="2444100"/>
          </a:xfrm>
        </p:grpSpPr>
        <p:cxnSp>
          <p:nvCxnSpPr>
            <p:cNvPr id="416" name="Google Shape;416;p22"/>
            <p:cNvCxnSpPr/>
            <p:nvPr/>
          </p:nvCxnSpPr>
          <p:spPr>
            <a:xfrm>
              <a:off x="7714625" y="2196200"/>
              <a:ext cx="0" cy="1055400"/>
            </a:xfrm>
            <a:prstGeom prst="straightConnector1">
              <a:avLst/>
            </a:prstGeom>
            <a:noFill/>
            <a:ln w="9525" cap="flat" cmpd="sng">
              <a:solidFill>
                <a:schemeClr val="dk1"/>
              </a:solidFill>
              <a:prstDash val="dot"/>
              <a:round/>
              <a:headEnd type="none" w="med" len="med"/>
              <a:tailEnd type="none" w="med" len="med"/>
            </a:ln>
          </p:spPr>
        </p:cxnSp>
        <p:cxnSp>
          <p:nvCxnSpPr>
            <p:cNvPr id="417" name="Google Shape;417;p22"/>
            <p:cNvCxnSpPr/>
            <p:nvPr/>
          </p:nvCxnSpPr>
          <p:spPr>
            <a:xfrm>
              <a:off x="7861575" y="893600"/>
              <a:ext cx="0" cy="2358000"/>
            </a:xfrm>
            <a:prstGeom prst="straightConnector1">
              <a:avLst/>
            </a:prstGeom>
            <a:noFill/>
            <a:ln w="9525" cap="flat" cmpd="sng">
              <a:solidFill>
                <a:schemeClr val="dk1"/>
              </a:solidFill>
              <a:prstDash val="dot"/>
              <a:round/>
              <a:headEnd type="none" w="med" len="med"/>
              <a:tailEnd type="none" w="med" len="med"/>
            </a:ln>
          </p:spPr>
        </p:cxnSp>
        <p:cxnSp>
          <p:nvCxnSpPr>
            <p:cNvPr id="418" name="Google Shape;418;p22"/>
            <p:cNvCxnSpPr/>
            <p:nvPr/>
          </p:nvCxnSpPr>
          <p:spPr>
            <a:xfrm>
              <a:off x="7988525" y="2763200"/>
              <a:ext cx="0" cy="574500"/>
            </a:xfrm>
            <a:prstGeom prst="straightConnector1">
              <a:avLst/>
            </a:prstGeom>
            <a:noFill/>
            <a:ln w="9525" cap="flat" cmpd="sng">
              <a:solidFill>
                <a:schemeClr val="dk1"/>
              </a:solidFill>
              <a:prstDash val="dot"/>
              <a:round/>
              <a:headEnd type="none" w="med" len="med"/>
              <a:tailEnd type="none" w="med" len="med"/>
            </a:ln>
          </p:spPr>
        </p:cxnSp>
      </p:grpSp>
      <p:pic>
        <p:nvPicPr>
          <p:cNvPr id="419" name="Google Shape;419;p22"/>
          <p:cNvPicPr preferRelativeResize="0"/>
          <p:nvPr/>
        </p:nvPicPr>
        <p:blipFill>
          <a:blip r:embed="rId3">
            <a:alphaModFix/>
          </a:blip>
          <a:stretch>
            <a:fillRect/>
          </a:stretch>
        </p:blipFill>
        <p:spPr>
          <a:xfrm>
            <a:off x="-1821338" y="-763963"/>
            <a:ext cx="4835949" cy="2123425"/>
          </a:xfrm>
          <a:prstGeom prst="rect">
            <a:avLst/>
          </a:prstGeom>
          <a:noFill/>
          <a:ln>
            <a:noFill/>
          </a:ln>
        </p:spPr>
      </p:pic>
      <p:pic>
        <p:nvPicPr>
          <p:cNvPr id="420" name="Google Shape;420;p22"/>
          <p:cNvPicPr preferRelativeResize="0"/>
          <p:nvPr/>
        </p:nvPicPr>
        <p:blipFill>
          <a:blip r:embed="rId4">
            <a:alphaModFix/>
          </a:blip>
          <a:stretch>
            <a:fillRect/>
          </a:stretch>
        </p:blipFill>
        <p:spPr>
          <a:xfrm>
            <a:off x="6224605" y="3857750"/>
            <a:ext cx="3027526" cy="2424400"/>
          </a:xfrm>
          <a:prstGeom prst="rect">
            <a:avLst/>
          </a:prstGeom>
          <a:noFill/>
          <a:ln>
            <a:noFill/>
          </a:ln>
        </p:spPr>
      </p:pic>
      <p:pic>
        <p:nvPicPr>
          <p:cNvPr id="421" name="Google Shape;421;p22"/>
          <p:cNvPicPr preferRelativeResize="0"/>
          <p:nvPr/>
        </p:nvPicPr>
        <p:blipFill>
          <a:blip r:embed="rId2">
            <a:alphaModFix/>
          </a:blip>
          <a:stretch>
            <a:fillRect/>
          </a:stretch>
        </p:blipFill>
        <p:spPr>
          <a:xfrm rot="-3400286">
            <a:off x="6452514" y="-501826"/>
            <a:ext cx="2156351" cy="1842150"/>
          </a:xfrm>
          <a:prstGeom prst="rect">
            <a:avLst/>
          </a:prstGeom>
          <a:noFill/>
          <a:ln>
            <a:noFill/>
          </a:ln>
        </p:spPr>
      </p:pic>
      <p:sp>
        <p:nvSpPr>
          <p:cNvPr id="422" name="Google Shape;422;p22"/>
          <p:cNvSpPr/>
          <p:nvPr/>
        </p:nvSpPr>
        <p:spPr>
          <a:xfrm>
            <a:off x="606275" y="254517"/>
            <a:ext cx="8286409" cy="4634448"/>
          </a:xfrm>
          <a:custGeom>
            <a:avLst/>
            <a:gdLst/>
            <a:ahLst/>
            <a:cxnLst/>
            <a:rect l="l" t="t" r="r" b="b"/>
            <a:pathLst>
              <a:path w="285689" h="159781" extrusionOk="0">
                <a:moveTo>
                  <a:pt x="231397" y="1"/>
                </a:moveTo>
                <a:lnTo>
                  <a:pt x="227282" y="4122"/>
                </a:lnTo>
                <a:lnTo>
                  <a:pt x="107" y="4122"/>
                </a:lnTo>
                <a:lnTo>
                  <a:pt x="1" y="159781"/>
                </a:lnTo>
                <a:lnTo>
                  <a:pt x="281437" y="159781"/>
                </a:lnTo>
                <a:lnTo>
                  <a:pt x="281437" y="55635"/>
                </a:lnTo>
                <a:lnTo>
                  <a:pt x="285689" y="51415"/>
                </a:lnTo>
                <a:lnTo>
                  <a:pt x="28568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txBox="1">
            <a:spLocks noGrp="1"/>
          </p:cNvSpPr>
          <p:nvPr>
            <p:ph type="title"/>
          </p:nvPr>
        </p:nvSpPr>
        <p:spPr>
          <a:xfrm>
            <a:off x="1128275" y="3516250"/>
            <a:ext cx="3742200" cy="5319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a:lvl1pPr>
            <a:lvl2pPr lvl="1" algn="ctr" rtl="0">
              <a:lnSpc>
                <a:spcPct val="115000"/>
              </a:lnSpc>
              <a:spcBef>
                <a:spcPts val="0"/>
              </a:spcBef>
              <a:spcAft>
                <a:spcPts val="0"/>
              </a:spcAft>
              <a:buSzPts val="3000"/>
              <a:buNone/>
              <a:defRPr sz="3000"/>
            </a:lvl2pPr>
            <a:lvl3pPr lvl="2" algn="ctr" rtl="0">
              <a:lnSpc>
                <a:spcPct val="115000"/>
              </a:lnSpc>
              <a:spcBef>
                <a:spcPts val="0"/>
              </a:spcBef>
              <a:spcAft>
                <a:spcPts val="0"/>
              </a:spcAft>
              <a:buSzPts val="3000"/>
              <a:buNone/>
              <a:defRPr sz="3000"/>
            </a:lvl3pPr>
            <a:lvl4pPr lvl="3" algn="ctr" rtl="0">
              <a:lnSpc>
                <a:spcPct val="115000"/>
              </a:lnSpc>
              <a:spcBef>
                <a:spcPts val="0"/>
              </a:spcBef>
              <a:spcAft>
                <a:spcPts val="0"/>
              </a:spcAft>
              <a:buSzPts val="3000"/>
              <a:buNone/>
              <a:defRPr sz="3000"/>
            </a:lvl4pPr>
            <a:lvl5pPr lvl="4" algn="ctr" rtl="0">
              <a:lnSpc>
                <a:spcPct val="115000"/>
              </a:lnSpc>
              <a:spcBef>
                <a:spcPts val="0"/>
              </a:spcBef>
              <a:spcAft>
                <a:spcPts val="0"/>
              </a:spcAft>
              <a:buSzPts val="3000"/>
              <a:buNone/>
              <a:defRPr sz="3000"/>
            </a:lvl5pPr>
            <a:lvl6pPr lvl="5" algn="ctr" rtl="0">
              <a:lnSpc>
                <a:spcPct val="115000"/>
              </a:lnSpc>
              <a:spcBef>
                <a:spcPts val="0"/>
              </a:spcBef>
              <a:spcAft>
                <a:spcPts val="0"/>
              </a:spcAft>
              <a:buSzPts val="3000"/>
              <a:buNone/>
              <a:defRPr sz="3000"/>
            </a:lvl6pPr>
            <a:lvl7pPr lvl="6" algn="ctr" rtl="0">
              <a:lnSpc>
                <a:spcPct val="115000"/>
              </a:lnSpc>
              <a:spcBef>
                <a:spcPts val="0"/>
              </a:spcBef>
              <a:spcAft>
                <a:spcPts val="0"/>
              </a:spcAft>
              <a:buSzPts val="3000"/>
              <a:buNone/>
              <a:defRPr sz="3000"/>
            </a:lvl7pPr>
            <a:lvl8pPr lvl="7" algn="ctr" rtl="0">
              <a:lnSpc>
                <a:spcPct val="115000"/>
              </a:lnSpc>
              <a:spcBef>
                <a:spcPts val="0"/>
              </a:spcBef>
              <a:spcAft>
                <a:spcPts val="0"/>
              </a:spcAft>
              <a:buSzPts val="3000"/>
              <a:buNone/>
              <a:defRPr sz="3000"/>
            </a:lvl8pPr>
            <a:lvl9pPr lvl="8" algn="ctr" rtl="0">
              <a:lnSpc>
                <a:spcPct val="115000"/>
              </a:lnSpc>
              <a:spcBef>
                <a:spcPts val="0"/>
              </a:spcBef>
              <a:spcAft>
                <a:spcPts val="0"/>
              </a:spcAft>
              <a:buSzPts val="3000"/>
              <a:buNone/>
              <a:defRPr sz="3000"/>
            </a:lvl9pPr>
          </a:lstStyle>
          <a:p>
            <a:endParaRPr/>
          </a:p>
        </p:txBody>
      </p:sp>
      <p:sp>
        <p:nvSpPr>
          <p:cNvPr id="424" name="Google Shape;424;p22"/>
          <p:cNvSpPr txBox="1">
            <a:spLocks noGrp="1"/>
          </p:cNvSpPr>
          <p:nvPr>
            <p:ph type="subTitle" idx="1"/>
          </p:nvPr>
        </p:nvSpPr>
        <p:spPr>
          <a:xfrm>
            <a:off x="1128275" y="1172475"/>
            <a:ext cx="3742200" cy="22311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600"/>
            </a:lvl1pPr>
            <a:lvl2pPr lvl="1" algn="ctr" rtl="0">
              <a:lnSpc>
                <a:spcPct val="115000"/>
              </a:lnSpc>
              <a:spcBef>
                <a:spcPts val="0"/>
              </a:spcBef>
              <a:spcAft>
                <a:spcPts val="0"/>
              </a:spcAft>
              <a:buSzPts val="3000"/>
              <a:buNone/>
              <a:defRPr sz="3000"/>
            </a:lvl2pPr>
            <a:lvl3pPr lvl="2" algn="ctr" rtl="0">
              <a:lnSpc>
                <a:spcPct val="115000"/>
              </a:lnSpc>
              <a:spcBef>
                <a:spcPts val="1600"/>
              </a:spcBef>
              <a:spcAft>
                <a:spcPts val="0"/>
              </a:spcAft>
              <a:buSzPts val="3000"/>
              <a:buNone/>
              <a:defRPr sz="3000"/>
            </a:lvl3pPr>
            <a:lvl4pPr lvl="3" algn="ctr" rtl="0">
              <a:lnSpc>
                <a:spcPct val="115000"/>
              </a:lnSpc>
              <a:spcBef>
                <a:spcPts val="1600"/>
              </a:spcBef>
              <a:spcAft>
                <a:spcPts val="0"/>
              </a:spcAft>
              <a:buSzPts val="3000"/>
              <a:buNone/>
              <a:defRPr sz="3000"/>
            </a:lvl4pPr>
            <a:lvl5pPr lvl="4" algn="ctr" rtl="0">
              <a:lnSpc>
                <a:spcPct val="115000"/>
              </a:lnSpc>
              <a:spcBef>
                <a:spcPts val="1600"/>
              </a:spcBef>
              <a:spcAft>
                <a:spcPts val="0"/>
              </a:spcAft>
              <a:buSzPts val="3000"/>
              <a:buNone/>
              <a:defRPr sz="3000"/>
            </a:lvl5pPr>
            <a:lvl6pPr lvl="5" algn="ctr" rtl="0">
              <a:lnSpc>
                <a:spcPct val="115000"/>
              </a:lnSpc>
              <a:spcBef>
                <a:spcPts val="1600"/>
              </a:spcBef>
              <a:spcAft>
                <a:spcPts val="0"/>
              </a:spcAft>
              <a:buSzPts val="3000"/>
              <a:buNone/>
              <a:defRPr sz="3000"/>
            </a:lvl6pPr>
            <a:lvl7pPr lvl="6" algn="ctr" rtl="0">
              <a:lnSpc>
                <a:spcPct val="115000"/>
              </a:lnSpc>
              <a:spcBef>
                <a:spcPts val="1600"/>
              </a:spcBef>
              <a:spcAft>
                <a:spcPts val="0"/>
              </a:spcAft>
              <a:buSzPts val="3000"/>
              <a:buNone/>
              <a:defRPr sz="3000"/>
            </a:lvl7pPr>
            <a:lvl8pPr lvl="7" algn="ctr" rtl="0">
              <a:lnSpc>
                <a:spcPct val="115000"/>
              </a:lnSpc>
              <a:spcBef>
                <a:spcPts val="1600"/>
              </a:spcBef>
              <a:spcAft>
                <a:spcPts val="0"/>
              </a:spcAft>
              <a:buSzPts val="3000"/>
              <a:buNone/>
              <a:defRPr sz="3000"/>
            </a:lvl8pPr>
            <a:lvl9pPr lvl="8" algn="ctr" rtl="0">
              <a:lnSpc>
                <a:spcPct val="115000"/>
              </a:lnSpc>
              <a:spcBef>
                <a:spcPts val="1600"/>
              </a:spcBef>
              <a:spcAft>
                <a:spcPts val="1600"/>
              </a:spcAft>
              <a:buSzPts val="3000"/>
              <a:buNone/>
              <a:defRPr sz="3000"/>
            </a:lvl9pPr>
          </a:lstStyle>
          <a:p>
            <a:endParaRPr/>
          </a:p>
        </p:txBody>
      </p:sp>
      <p:grpSp>
        <p:nvGrpSpPr>
          <p:cNvPr id="425" name="Google Shape;425;p22"/>
          <p:cNvGrpSpPr/>
          <p:nvPr/>
        </p:nvGrpSpPr>
        <p:grpSpPr>
          <a:xfrm>
            <a:off x="4909513" y="856075"/>
            <a:ext cx="3430798" cy="3247926"/>
            <a:chOff x="4909513" y="856075"/>
            <a:chExt cx="3430798" cy="3247926"/>
          </a:xfrm>
        </p:grpSpPr>
        <p:pic>
          <p:nvPicPr>
            <p:cNvPr id="426" name="Google Shape;426;p22"/>
            <p:cNvPicPr preferRelativeResize="0"/>
            <p:nvPr/>
          </p:nvPicPr>
          <p:blipFill rotWithShape="1">
            <a:blip r:embed="rId5">
              <a:alphaModFix/>
            </a:blip>
            <a:srcRect l="5266" r="6960" b="7663"/>
            <a:stretch/>
          </p:blipFill>
          <p:spPr>
            <a:xfrm>
              <a:off x="4909513" y="856075"/>
              <a:ext cx="3430798" cy="3247926"/>
            </a:xfrm>
            <a:prstGeom prst="rect">
              <a:avLst/>
            </a:prstGeom>
            <a:noFill/>
            <a:ln>
              <a:noFill/>
            </a:ln>
          </p:spPr>
        </p:pic>
        <p:cxnSp>
          <p:nvCxnSpPr>
            <p:cNvPr id="427" name="Google Shape;427;p22"/>
            <p:cNvCxnSpPr/>
            <p:nvPr/>
          </p:nvCxnSpPr>
          <p:spPr>
            <a:xfrm>
              <a:off x="7507300" y="1896029"/>
              <a:ext cx="0" cy="750000"/>
            </a:xfrm>
            <a:prstGeom prst="straightConnector1">
              <a:avLst/>
            </a:prstGeom>
            <a:noFill/>
            <a:ln w="9525" cap="flat" cmpd="sng">
              <a:solidFill>
                <a:schemeClr val="dk1"/>
              </a:solidFill>
              <a:prstDash val="dot"/>
              <a:round/>
              <a:headEnd type="none" w="med" len="med"/>
              <a:tailEnd type="none" w="med" len="med"/>
            </a:ln>
          </p:spPr>
        </p:cxnSp>
        <p:cxnSp>
          <p:nvCxnSpPr>
            <p:cNvPr id="428" name="Google Shape;428;p22"/>
            <p:cNvCxnSpPr/>
            <p:nvPr/>
          </p:nvCxnSpPr>
          <p:spPr>
            <a:xfrm>
              <a:off x="7654250" y="1127221"/>
              <a:ext cx="0" cy="1675200"/>
            </a:xfrm>
            <a:prstGeom prst="straightConnector1">
              <a:avLst/>
            </a:prstGeom>
            <a:noFill/>
            <a:ln w="9525" cap="flat" cmpd="sng">
              <a:solidFill>
                <a:schemeClr val="dk1"/>
              </a:solidFill>
              <a:prstDash val="dot"/>
              <a:round/>
              <a:headEnd type="none" w="med" len="med"/>
              <a:tailEnd type="none" w="med" len="med"/>
            </a:ln>
          </p:spPr>
        </p:cxnSp>
        <p:cxnSp>
          <p:nvCxnSpPr>
            <p:cNvPr id="429" name="Google Shape;429;p22"/>
            <p:cNvCxnSpPr/>
            <p:nvPr/>
          </p:nvCxnSpPr>
          <p:spPr>
            <a:xfrm>
              <a:off x="7781200" y="2523189"/>
              <a:ext cx="0" cy="408300"/>
            </a:xfrm>
            <a:prstGeom prst="straightConnector1">
              <a:avLst/>
            </a:prstGeom>
            <a:noFill/>
            <a:ln w="9525" cap="flat" cmpd="sng">
              <a:solidFill>
                <a:schemeClr val="dk1"/>
              </a:solidFill>
              <a:prstDash val="dot"/>
              <a:round/>
              <a:headEnd type="none" w="med" len="med"/>
              <a:tailEnd type="none" w="med" len="med"/>
            </a:ln>
          </p:spPr>
        </p:cxnSp>
        <p:cxnSp>
          <p:nvCxnSpPr>
            <p:cNvPr id="430" name="Google Shape;430;p22"/>
            <p:cNvCxnSpPr/>
            <p:nvPr/>
          </p:nvCxnSpPr>
          <p:spPr>
            <a:xfrm>
              <a:off x="5510000" y="1889746"/>
              <a:ext cx="0" cy="1675200"/>
            </a:xfrm>
            <a:prstGeom prst="straightConnector1">
              <a:avLst/>
            </a:prstGeom>
            <a:noFill/>
            <a:ln w="9525" cap="flat" cmpd="sng">
              <a:solidFill>
                <a:schemeClr val="dk1"/>
              </a:solidFill>
              <a:prstDash val="dot"/>
              <a:round/>
              <a:headEnd type="none" w="med" len="med"/>
              <a:tailEnd type="none" w="med" len="med"/>
            </a:ln>
          </p:spPr>
        </p:cxnSp>
        <p:cxnSp>
          <p:nvCxnSpPr>
            <p:cNvPr id="431" name="Google Shape;431;p22"/>
            <p:cNvCxnSpPr/>
            <p:nvPr/>
          </p:nvCxnSpPr>
          <p:spPr>
            <a:xfrm>
              <a:off x="5643625" y="1395029"/>
              <a:ext cx="0" cy="750000"/>
            </a:xfrm>
            <a:prstGeom prst="straightConnector1">
              <a:avLst/>
            </a:prstGeom>
            <a:noFill/>
            <a:ln w="9525" cap="flat" cmpd="sng">
              <a:solidFill>
                <a:schemeClr val="dk1"/>
              </a:solidFill>
              <a:prstDash val="dot"/>
              <a:round/>
              <a:headEnd type="none" w="med" len="med"/>
              <a:tailEnd type="none" w="med" len="med"/>
            </a:ln>
          </p:spPr>
        </p:cxnSp>
        <p:grpSp>
          <p:nvGrpSpPr>
            <p:cNvPr id="432" name="Google Shape;432;p22"/>
            <p:cNvGrpSpPr/>
            <p:nvPr/>
          </p:nvGrpSpPr>
          <p:grpSpPr>
            <a:xfrm>
              <a:off x="6344993" y="3403568"/>
              <a:ext cx="559821" cy="314607"/>
              <a:chOff x="7326081" y="461881"/>
              <a:chExt cx="559821" cy="314607"/>
            </a:xfrm>
          </p:grpSpPr>
          <p:sp>
            <p:nvSpPr>
              <p:cNvPr id="433" name="Google Shape;433;p22"/>
              <p:cNvSpPr/>
              <p:nvPr/>
            </p:nvSpPr>
            <p:spPr>
              <a:xfrm rot="888808" flipH="1">
                <a:off x="7526272" y="615505"/>
                <a:ext cx="37548" cy="3754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rot="888808" flipH="1">
                <a:off x="7431942" y="500851"/>
                <a:ext cx="37548" cy="3754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rot="880993" flipH="1">
                <a:off x="7348978" y="712090"/>
                <a:ext cx="57994" cy="5799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rot="888808" flipH="1">
                <a:off x="7330257" y="545941"/>
                <a:ext cx="37548" cy="3754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rot="888808" flipH="1">
                <a:off x="7742916" y="672118"/>
                <a:ext cx="37548" cy="3754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rot="886297" flipH="1">
                <a:off x="7583267" y="468800"/>
                <a:ext cx="62361" cy="62361"/>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2"/>
              <p:cNvSpPr/>
              <p:nvPr/>
            </p:nvSpPr>
            <p:spPr>
              <a:xfrm rot="889039" flipH="1">
                <a:off x="7767277" y="506045"/>
                <a:ext cx="106750" cy="10675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accent6"/>
              </a:buClr>
              <a:buSzPts val="3000"/>
              <a:buFont typeface="Bakbak One"/>
              <a:buNone/>
              <a:defRPr sz="3000">
                <a:solidFill>
                  <a:schemeClr val="accent6"/>
                </a:solidFill>
                <a:latin typeface="Bakbak One"/>
                <a:ea typeface="Bakbak One"/>
                <a:cs typeface="Bakbak One"/>
                <a:sym typeface="Bakbak One"/>
              </a:defRPr>
            </a:lvl1pPr>
            <a:lvl2pPr lvl="1"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rtl="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8" r:id="rId4"/>
    <p:sldLayoutId id="2147483662" r:id="rId5"/>
    <p:sldLayoutId id="2147483664" r:id="rId6"/>
    <p:sldLayoutId id="2147483665" r:id="rId7"/>
    <p:sldLayoutId id="2147483666"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9" r:id="rId18"/>
    <p:sldLayoutId id="2147483680" r:id="rId19"/>
    <p:sldLayoutId id="2147483681"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42.png"/><Relationship Id="rId5" Type="http://schemas.openxmlformats.org/officeDocument/2006/relationships/image" Target="../media/image41.emf"/><Relationship Id="rId10" Type="http://schemas.openxmlformats.org/officeDocument/2006/relationships/image" Target="../media/image46.png"/><Relationship Id="rId4" Type="http://schemas.openxmlformats.org/officeDocument/2006/relationships/image" Target="../media/image40.emf"/><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emf"/><Relationship Id="rId4" Type="http://schemas.openxmlformats.org/officeDocument/2006/relationships/image" Target="../media/image14.emf"/><Relationship Id="rId9" Type="http://schemas.openxmlformats.org/officeDocument/2006/relationships/image" Target="../media/image19.emf"/></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6" name="Google Shape;706;p39"/>
          <p:cNvSpPr txBox="1">
            <a:spLocks noGrp="1"/>
          </p:cNvSpPr>
          <p:nvPr>
            <p:ph type="ctrTitle"/>
          </p:nvPr>
        </p:nvSpPr>
        <p:spPr>
          <a:xfrm>
            <a:off x="513282" y="1136380"/>
            <a:ext cx="5570526" cy="222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SHORT TERM STOCK MARKET PREDICTION USING MACHINE LEARNING</a:t>
            </a:r>
            <a:endParaRPr lang="en-US" b="0" dirty="0">
              <a:solidFill>
                <a:schemeClr val="accent6"/>
              </a:solidFill>
              <a:latin typeface="Bakbak One"/>
              <a:ea typeface="Bakbak One"/>
              <a:cs typeface="Bakbak One"/>
              <a:sym typeface="Bakbak One"/>
            </a:endParaRPr>
          </a:p>
        </p:txBody>
      </p:sp>
      <p:sp>
        <p:nvSpPr>
          <p:cNvPr id="4" name="Google Shape;711;p40">
            <a:extLst>
              <a:ext uri="{FF2B5EF4-FFF2-40B4-BE49-F238E27FC236}">
                <a16:creationId xmlns:a16="http://schemas.microsoft.com/office/drawing/2014/main" id="{71787307-F8B0-4D2F-DFA1-D46860ABF4C1}"/>
              </a:ext>
            </a:extLst>
          </p:cNvPr>
          <p:cNvSpPr txBox="1">
            <a:spLocks/>
          </p:cNvSpPr>
          <p:nvPr/>
        </p:nvSpPr>
        <p:spPr>
          <a:xfrm>
            <a:off x="-553455" y="336178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accent6"/>
              </a:buClr>
              <a:buSzPts val="5200"/>
              <a:buFont typeface="Bakbak One"/>
              <a:buNone/>
              <a:defRPr sz="4100" b="0" i="0" u="none" strike="noStrike" cap="none">
                <a:solidFill>
                  <a:schemeClr val="accent6"/>
                </a:solidFill>
                <a:latin typeface="Bakbak One"/>
                <a:ea typeface="Bakbak One"/>
                <a:cs typeface="Bakbak One"/>
                <a:sym typeface="Bakbak One"/>
              </a:defRPr>
            </a:lvl1pPr>
            <a:lvl2pPr marR="0" lvl="1" algn="ctr" rtl="0">
              <a:lnSpc>
                <a:spcPct val="115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2pPr>
            <a:lvl3pPr marR="0" lvl="2" algn="ctr" rtl="0">
              <a:lnSpc>
                <a:spcPct val="115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3pPr>
            <a:lvl4pPr marR="0" lvl="3" algn="ctr" rtl="0">
              <a:lnSpc>
                <a:spcPct val="115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4pPr>
            <a:lvl5pPr marR="0" lvl="4" algn="ctr" rtl="0">
              <a:lnSpc>
                <a:spcPct val="115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5pPr>
            <a:lvl6pPr marR="0" lvl="5" algn="ctr" rtl="0">
              <a:lnSpc>
                <a:spcPct val="115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6pPr>
            <a:lvl7pPr marR="0" lvl="6" algn="ctr" rtl="0">
              <a:lnSpc>
                <a:spcPct val="115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7pPr>
            <a:lvl8pPr marR="0" lvl="7" algn="ctr" rtl="0">
              <a:lnSpc>
                <a:spcPct val="115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8pPr>
            <a:lvl9pPr marR="0" lvl="8" algn="ctr" rtl="0">
              <a:lnSpc>
                <a:spcPct val="115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9pPr>
          </a:lstStyle>
          <a:p>
            <a:pPr algn="ctr"/>
            <a:r>
              <a:rPr lang="en-IN" sz="1600" dirty="0"/>
              <a:t>Presented By:</a:t>
            </a:r>
          </a:p>
          <a:p>
            <a:pPr algn="ctr"/>
            <a:endParaRPr lang="en-IN" dirty="0"/>
          </a:p>
        </p:txBody>
      </p:sp>
      <p:sp>
        <p:nvSpPr>
          <p:cNvPr id="5" name="TextBox 4">
            <a:extLst>
              <a:ext uri="{FF2B5EF4-FFF2-40B4-BE49-F238E27FC236}">
                <a16:creationId xmlns:a16="http://schemas.microsoft.com/office/drawing/2014/main" id="{7454D55F-107D-BB91-4E51-A69A87E7A503}"/>
              </a:ext>
            </a:extLst>
          </p:cNvPr>
          <p:cNvSpPr txBox="1"/>
          <p:nvPr/>
        </p:nvSpPr>
        <p:spPr>
          <a:xfrm>
            <a:off x="1901665" y="3705838"/>
            <a:ext cx="4466560" cy="523220"/>
          </a:xfrm>
          <a:prstGeom prst="rect">
            <a:avLst/>
          </a:prstGeom>
          <a:noFill/>
        </p:spPr>
        <p:txBody>
          <a:bodyPr wrap="square" rtlCol="0">
            <a:spAutoFit/>
          </a:bodyPr>
          <a:lstStyle/>
          <a:p>
            <a:r>
              <a:rPr lang="en-US" b="1" dirty="0">
                <a:solidFill>
                  <a:schemeClr val="accent6"/>
                </a:solidFill>
                <a:latin typeface="Didact Gothic" panose="00000500000000000000" pitchFamily="2" charset="0"/>
                <a:cs typeface="Bakbak One" panose="020B0604020202020204" charset="0"/>
              </a:rPr>
              <a:t>SUPRIYO MANDAL(187</a:t>
            </a:r>
            <a:r>
              <a:rPr lang="en-IN" b="1" dirty="0">
                <a:solidFill>
                  <a:schemeClr val="accent6"/>
                </a:solidFill>
                <a:latin typeface="Didact Gothic" panose="00000500000000000000" pitchFamily="2" charset="0"/>
                <a:cs typeface="Bakbak One" panose="020B0604020202020204" charset="0"/>
              </a:rPr>
              <a:t>01620035</a:t>
            </a:r>
            <a:r>
              <a:rPr lang="en-US" b="1" dirty="0">
                <a:solidFill>
                  <a:schemeClr val="accent6"/>
                </a:solidFill>
                <a:latin typeface="Didact Gothic" panose="00000500000000000000" pitchFamily="2" charset="0"/>
                <a:cs typeface="Bakbak One" panose="020B0604020202020204" charset="0"/>
              </a:rPr>
              <a:t>)</a:t>
            </a:r>
          </a:p>
          <a:p>
            <a:r>
              <a:rPr lang="en-US" b="1" dirty="0">
                <a:solidFill>
                  <a:schemeClr val="accent6"/>
                </a:solidFill>
                <a:latin typeface="Didact Gothic" panose="00000500000000000000" pitchFamily="2" charset="0"/>
                <a:cs typeface="Bakbak One" panose="020B0604020202020204" charset="0"/>
              </a:rPr>
              <a:t>SHOVAN MAJI (18700220041)</a:t>
            </a:r>
            <a:endParaRPr lang="en-IN" b="1" dirty="0">
              <a:solidFill>
                <a:schemeClr val="accent6"/>
              </a:solidFill>
              <a:latin typeface="Didact Gothic" panose="00000500000000000000" pitchFamily="2" charset="0"/>
              <a:cs typeface="Bakbak One" panose="020B0604020202020204" charset="0"/>
            </a:endParaRPr>
          </a:p>
        </p:txBody>
      </p:sp>
      <p:sp>
        <p:nvSpPr>
          <p:cNvPr id="6" name="TextBox 5">
            <a:extLst>
              <a:ext uri="{FF2B5EF4-FFF2-40B4-BE49-F238E27FC236}">
                <a16:creationId xmlns:a16="http://schemas.microsoft.com/office/drawing/2014/main" id="{350A41A2-48C3-D1E0-60EE-71A057DC3370}"/>
              </a:ext>
            </a:extLst>
          </p:cNvPr>
          <p:cNvSpPr txBox="1"/>
          <p:nvPr/>
        </p:nvSpPr>
        <p:spPr>
          <a:xfrm>
            <a:off x="1901665" y="4141142"/>
            <a:ext cx="3854095" cy="523220"/>
          </a:xfrm>
          <a:prstGeom prst="rect">
            <a:avLst/>
          </a:prstGeom>
          <a:noFill/>
        </p:spPr>
        <p:txBody>
          <a:bodyPr wrap="square" rtlCol="0">
            <a:spAutoFit/>
          </a:bodyPr>
          <a:lstStyle/>
          <a:p>
            <a:r>
              <a:rPr lang="en-US" b="1" dirty="0">
                <a:solidFill>
                  <a:schemeClr val="accent6"/>
                </a:solidFill>
                <a:latin typeface="Didact Gothic" panose="00000500000000000000" pitchFamily="2" charset="0"/>
                <a:cs typeface="Bakbak One" panose="020B0604020202020204" charset="0"/>
              </a:rPr>
              <a:t>SACHIN PAUL (18700220047)</a:t>
            </a:r>
          </a:p>
          <a:p>
            <a:r>
              <a:rPr lang="en-US" b="1" dirty="0">
                <a:solidFill>
                  <a:schemeClr val="accent6"/>
                </a:solidFill>
                <a:latin typeface="Didact Gothic" panose="00000500000000000000" pitchFamily="2" charset="0"/>
                <a:cs typeface="Bakbak One" panose="020B0604020202020204" charset="0"/>
              </a:rPr>
              <a:t>MAITRYEE DEY (</a:t>
            </a:r>
            <a:r>
              <a:rPr lang="en-IN" b="1" dirty="0">
                <a:solidFill>
                  <a:schemeClr val="accent6"/>
                </a:solidFill>
                <a:latin typeface="Didact Gothic" panose="00000500000000000000" pitchFamily="2" charset="0"/>
                <a:cs typeface="Bakbak One" panose="020B0604020202020204" charset="0"/>
              </a:rPr>
              <a:t>18700221136)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APPROACH SELECTION</a:t>
            </a:r>
            <a:endParaRPr dirty="0"/>
          </a:p>
        </p:txBody>
      </p:sp>
      <p:sp>
        <p:nvSpPr>
          <p:cNvPr id="1151" name="Google Shape;1151;p59"/>
          <p:cNvSpPr txBox="1">
            <a:spLocks noGrp="1"/>
          </p:cNvSpPr>
          <p:nvPr>
            <p:ph type="subTitle" idx="1"/>
          </p:nvPr>
        </p:nvSpPr>
        <p:spPr>
          <a:xfrm>
            <a:off x="681328" y="2708894"/>
            <a:ext cx="3151494" cy="80316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6"/>
                </a:solidFill>
                <a:latin typeface="Times New Roman" panose="02020603050405020304" pitchFamily="18" charset="0"/>
              </a:rPr>
              <a:t>I</a:t>
            </a:r>
            <a:r>
              <a:rPr lang="en-US" b="0" i="0" u="none" strike="noStrike" baseline="0" dirty="0">
                <a:solidFill>
                  <a:schemeClr val="accent6"/>
                </a:solidFill>
                <a:latin typeface="Times New Roman" panose="02020603050405020304" pitchFamily="18" charset="0"/>
              </a:rPr>
              <a:t>nvolves analyzing historical stock price data to make predictions about future prices. </a:t>
            </a:r>
            <a:endParaRPr dirty="0">
              <a:solidFill>
                <a:schemeClr val="accent6"/>
              </a:solidFill>
            </a:endParaRPr>
          </a:p>
        </p:txBody>
      </p:sp>
      <p:sp>
        <p:nvSpPr>
          <p:cNvPr id="1152" name="Google Shape;1152;p59"/>
          <p:cNvSpPr txBox="1">
            <a:spLocks noGrp="1"/>
          </p:cNvSpPr>
          <p:nvPr>
            <p:ph type="subTitle" idx="2"/>
          </p:nvPr>
        </p:nvSpPr>
        <p:spPr>
          <a:xfrm>
            <a:off x="4512397" y="2811289"/>
            <a:ext cx="3979610" cy="647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b="0" i="0" u="none" strike="noStrike" baseline="0" dirty="0">
                <a:solidFill>
                  <a:schemeClr val="accent6"/>
                </a:solidFill>
                <a:latin typeface="Didact Gothic" panose="00000500000000000000" pitchFamily="2" charset="0"/>
                <a:cs typeface="Bakbak One" panose="020B0604020202020204" charset="0"/>
              </a:rPr>
              <a:t>It involves looping through each prediction day, training the model, predicting the next day's closing price, including this day's closing data in the training set, removing the oldest data, and retraining the model. </a:t>
            </a:r>
            <a:endParaRPr dirty="0">
              <a:solidFill>
                <a:schemeClr val="accent6"/>
              </a:solidFill>
              <a:latin typeface="Didact Gothic" panose="00000500000000000000" pitchFamily="2" charset="0"/>
              <a:cs typeface="Bakbak One" panose="020B0604020202020204" charset="0"/>
            </a:endParaRPr>
          </a:p>
        </p:txBody>
      </p:sp>
      <p:sp>
        <p:nvSpPr>
          <p:cNvPr id="1153" name="Google Shape;1153;p59"/>
          <p:cNvSpPr txBox="1">
            <a:spLocks noGrp="1"/>
          </p:cNvSpPr>
          <p:nvPr>
            <p:ph type="subTitle" idx="3"/>
          </p:nvPr>
        </p:nvSpPr>
        <p:spPr>
          <a:xfrm>
            <a:off x="555777" y="2629124"/>
            <a:ext cx="3518194" cy="26123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TIME SERIES FORCASTING</a:t>
            </a:r>
            <a:endParaRPr dirty="0"/>
          </a:p>
        </p:txBody>
      </p:sp>
      <p:sp>
        <p:nvSpPr>
          <p:cNvPr id="1154" name="Google Shape;1154;p59"/>
          <p:cNvSpPr txBox="1">
            <a:spLocks noGrp="1"/>
          </p:cNvSpPr>
          <p:nvPr>
            <p:ph type="subTitle" idx="4"/>
          </p:nvPr>
        </p:nvSpPr>
        <p:spPr>
          <a:xfrm>
            <a:off x="4257532" y="2493205"/>
            <a:ext cx="4050914" cy="3971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SLIDING WINDOW APPROACH</a:t>
            </a:r>
            <a:endParaRPr dirty="0"/>
          </a:p>
        </p:txBody>
      </p:sp>
      <p:sp>
        <p:nvSpPr>
          <p:cNvPr id="1155" name="Google Shape;1155;p59"/>
          <p:cNvSpPr/>
          <p:nvPr/>
        </p:nvSpPr>
        <p:spPr>
          <a:xfrm>
            <a:off x="1687261" y="1530163"/>
            <a:ext cx="918600" cy="795600"/>
          </a:xfrm>
          <a:prstGeom prst="hexagon">
            <a:avLst>
              <a:gd name="adj" fmla="val 25000"/>
              <a:gd name="vf" fmla="val 1154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9"/>
          <p:cNvSpPr/>
          <p:nvPr/>
        </p:nvSpPr>
        <p:spPr>
          <a:xfrm>
            <a:off x="5723969" y="1559670"/>
            <a:ext cx="918600" cy="795600"/>
          </a:xfrm>
          <a:prstGeom prst="hexagon">
            <a:avLst>
              <a:gd name="adj" fmla="val 25000"/>
              <a:gd name="vf" fmla="val 1154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59"/>
          <p:cNvGrpSpPr/>
          <p:nvPr/>
        </p:nvGrpSpPr>
        <p:grpSpPr>
          <a:xfrm>
            <a:off x="1924358" y="1681085"/>
            <a:ext cx="444399" cy="493777"/>
            <a:chOff x="1242785" y="1597550"/>
            <a:chExt cx="280767" cy="319928"/>
          </a:xfrm>
        </p:grpSpPr>
        <p:sp>
          <p:nvSpPr>
            <p:cNvPr id="1158" name="Google Shape;1158;p59"/>
            <p:cNvSpPr/>
            <p:nvPr/>
          </p:nvSpPr>
          <p:spPr>
            <a:xfrm>
              <a:off x="1242785" y="1597550"/>
              <a:ext cx="280767" cy="319928"/>
            </a:xfrm>
            <a:custGeom>
              <a:avLst/>
              <a:gdLst/>
              <a:ahLst/>
              <a:cxnLst/>
              <a:rect l="l" t="t" r="r" b="b"/>
              <a:pathLst>
                <a:path w="11959" h="13627" extrusionOk="0">
                  <a:moveTo>
                    <a:pt x="5323" y="762"/>
                  </a:moveTo>
                  <a:cubicBezTo>
                    <a:pt x="5379" y="762"/>
                    <a:pt x="5436" y="763"/>
                    <a:pt x="5493" y="765"/>
                  </a:cubicBezTo>
                  <a:cubicBezTo>
                    <a:pt x="7810" y="973"/>
                    <a:pt x="9641" y="2897"/>
                    <a:pt x="9641" y="5214"/>
                  </a:cubicBezTo>
                  <a:lnTo>
                    <a:pt x="9641" y="5307"/>
                  </a:lnTo>
                  <a:lnTo>
                    <a:pt x="10800" y="8505"/>
                  </a:lnTo>
                  <a:lnTo>
                    <a:pt x="9641" y="8505"/>
                  </a:lnTo>
                  <a:lnTo>
                    <a:pt x="9641" y="10429"/>
                  </a:lnTo>
                  <a:lnTo>
                    <a:pt x="7231" y="10429"/>
                  </a:lnTo>
                  <a:lnTo>
                    <a:pt x="7231" y="12839"/>
                  </a:lnTo>
                  <a:lnTo>
                    <a:pt x="2411" y="12839"/>
                  </a:lnTo>
                  <a:lnTo>
                    <a:pt x="2411" y="8598"/>
                  </a:lnTo>
                  <a:lnTo>
                    <a:pt x="2225" y="8505"/>
                  </a:lnTo>
                  <a:cubicBezTo>
                    <a:pt x="1345" y="7625"/>
                    <a:pt x="765" y="6466"/>
                    <a:pt x="765" y="5214"/>
                  </a:cubicBezTo>
                  <a:cubicBezTo>
                    <a:pt x="765" y="2766"/>
                    <a:pt x="2805" y="762"/>
                    <a:pt x="5323" y="762"/>
                  </a:cubicBezTo>
                  <a:close/>
                  <a:moveTo>
                    <a:pt x="5215" y="0"/>
                  </a:moveTo>
                  <a:cubicBezTo>
                    <a:pt x="2318" y="0"/>
                    <a:pt x="0" y="2318"/>
                    <a:pt x="0" y="5214"/>
                  </a:cubicBezTo>
                  <a:cubicBezTo>
                    <a:pt x="0" y="6674"/>
                    <a:pt x="580" y="8019"/>
                    <a:pt x="1530" y="8992"/>
                  </a:cubicBezTo>
                  <a:lnTo>
                    <a:pt x="1530" y="13627"/>
                  </a:lnTo>
                  <a:lnTo>
                    <a:pt x="8019" y="13627"/>
                  </a:lnTo>
                  <a:lnTo>
                    <a:pt x="8019" y="11194"/>
                  </a:lnTo>
                  <a:lnTo>
                    <a:pt x="10429" y="11194"/>
                  </a:lnTo>
                  <a:lnTo>
                    <a:pt x="10429" y="9270"/>
                  </a:lnTo>
                  <a:lnTo>
                    <a:pt x="11959" y="9270"/>
                  </a:lnTo>
                  <a:lnTo>
                    <a:pt x="10429" y="5122"/>
                  </a:lnTo>
                  <a:cubicBezTo>
                    <a:pt x="10429" y="2318"/>
                    <a:pt x="8112" y="0"/>
                    <a:pt x="52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9"/>
            <p:cNvSpPr/>
            <p:nvPr/>
          </p:nvSpPr>
          <p:spPr>
            <a:xfrm>
              <a:off x="1299369" y="1642700"/>
              <a:ext cx="131685" cy="152369"/>
            </a:xfrm>
            <a:custGeom>
              <a:avLst/>
              <a:gdLst/>
              <a:ahLst/>
              <a:cxnLst/>
              <a:rect l="l" t="t" r="r" b="b"/>
              <a:pathLst>
                <a:path w="5609" h="6490" extrusionOk="0">
                  <a:moveTo>
                    <a:pt x="2805" y="974"/>
                  </a:moveTo>
                  <a:lnTo>
                    <a:pt x="4450" y="1855"/>
                  </a:lnTo>
                  <a:lnTo>
                    <a:pt x="2805" y="2805"/>
                  </a:lnTo>
                  <a:lnTo>
                    <a:pt x="1159" y="1855"/>
                  </a:lnTo>
                  <a:lnTo>
                    <a:pt x="2805" y="974"/>
                  </a:lnTo>
                  <a:close/>
                  <a:moveTo>
                    <a:pt x="765" y="2527"/>
                  </a:moveTo>
                  <a:lnTo>
                    <a:pt x="2411" y="3477"/>
                  </a:lnTo>
                  <a:lnTo>
                    <a:pt x="2411" y="5331"/>
                  </a:lnTo>
                  <a:lnTo>
                    <a:pt x="765" y="4450"/>
                  </a:lnTo>
                  <a:lnTo>
                    <a:pt x="765" y="2527"/>
                  </a:lnTo>
                  <a:close/>
                  <a:moveTo>
                    <a:pt x="4821" y="2527"/>
                  </a:moveTo>
                  <a:lnTo>
                    <a:pt x="4821" y="4450"/>
                  </a:lnTo>
                  <a:lnTo>
                    <a:pt x="3176" y="5331"/>
                  </a:lnTo>
                  <a:lnTo>
                    <a:pt x="3176" y="3477"/>
                  </a:lnTo>
                  <a:lnTo>
                    <a:pt x="4821" y="2527"/>
                  </a:lnTo>
                  <a:close/>
                  <a:moveTo>
                    <a:pt x="2805" y="1"/>
                  </a:moveTo>
                  <a:lnTo>
                    <a:pt x="1" y="1646"/>
                  </a:lnTo>
                  <a:lnTo>
                    <a:pt x="1" y="4844"/>
                  </a:lnTo>
                  <a:lnTo>
                    <a:pt x="2805" y="6490"/>
                  </a:lnTo>
                  <a:lnTo>
                    <a:pt x="5609" y="4844"/>
                  </a:lnTo>
                  <a:lnTo>
                    <a:pt x="5609" y="1646"/>
                  </a:lnTo>
                  <a:lnTo>
                    <a:pt x="28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59"/>
          <p:cNvGrpSpPr/>
          <p:nvPr/>
        </p:nvGrpSpPr>
        <p:grpSpPr>
          <a:xfrm>
            <a:off x="5954656" y="1728869"/>
            <a:ext cx="457211" cy="457209"/>
            <a:chOff x="3349093" y="1597550"/>
            <a:chExt cx="321595" cy="319928"/>
          </a:xfrm>
        </p:grpSpPr>
        <p:sp>
          <p:nvSpPr>
            <p:cNvPr id="1161" name="Google Shape;1161;p59"/>
            <p:cNvSpPr/>
            <p:nvPr/>
          </p:nvSpPr>
          <p:spPr>
            <a:xfrm>
              <a:off x="3480222" y="1729220"/>
              <a:ext cx="56604" cy="56604"/>
            </a:xfrm>
            <a:custGeom>
              <a:avLst/>
              <a:gdLst/>
              <a:ahLst/>
              <a:cxnLst/>
              <a:rect l="l" t="t" r="r" b="b"/>
              <a:pathLst>
                <a:path w="2411" h="2411" extrusionOk="0">
                  <a:moveTo>
                    <a:pt x="1252" y="765"/>
                  </a:moveTo>
                  <a:cubicBezTo>
                    <a:pt x="1461" y="765"/>
                    <a:pt x="1646" y="951"/>
                    <a:pt x="1646" y="1252"/>
                  </a:cubicBezTo>
                  <a:cubicBezTo>
                    <a:pt x="1646" y="1437"/>
                    <a:pt x="1461" y="1646"/>
                    <a:pt x="1252" y="1646"/>
                  </a:cubicBezTo>
                  <a:cubicBezTo>
                    <a:pt x="974" y="1646"/>
                    <a:pt x="881" y="1437"/>
                    <a:pt x="881" y="1252"/>
                  </a:cubicBezTo>
                  <a:cubicBezTo>
                    <a:pt x="881" y="951"/>
                    <a:pt x="974" y="765"/>
                    <a:pt x="1252" y="765"/>
                  </a:cubicBezTo>
                  <a:close/>
                  <a:moveTo>
                    <a:pt x="1252" y="0"/>
                  </a:moveTo>
                  <a:cubicBezTo>
                    <a:pt x="580" y="0"/>
                    <a:pt x="1" y="580"/>
                    <a:pt x="1" y="1252"/>
                  </a:cubicBezTo>
                  <a:cubicBezTo>
                    <a:pt x="1" y="1924"/>
                    <a:pt x="580" y="2411"/>
                    <a:pt x="1252" y="2411"/>
                  </a:cubicBezTo>
                  <a:cubicBezTo>
                    <a:pt x="1947" y="2411"/>
                    <a:pt x="2411" y="1924"/>
                    <a:pt x="2411" y="1252"/>
                  </a:cubicBezTo>
                  <a:cubicBezTo>
                    <a:pt x="2411" y="580"/>
                    <a:pt x="1947" y="0"/>
                    <a:pt x="12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9"/>
            <p:cNvSpPr/>
            <p:nvPr/>
          </p:nvSpPr>
          <p:spPr>
            <a:xfrm>
              <a:off x="3444323" y="1692757"/>
              <a:ext cx="131145" cy="131685"/>
            </a:xfrm>
            <a:custGeom>
              <a:avLst/>
              <a:gdLst/>
              <a:ahLst/>
              <a:cxnLst/>
              <a:rect l="l" t="t" r="r" b="b"/>
              <a:pathLst>
                <a:path w="5586" h="5609" extrusionOk="0">
                  <a:moveTo>
                    <a:pt x="2781" y="765"/>
                  </a:moveTo>
                  <a:cubicBezTo>
                    <a:pt x="3847" y="765"/>
                    <a:pt x="4728" y="1646"/>
                    <a:pt x="4728" y="2805"/>
                  </a:cubicBezTo>
                  <a:cubicBezTo>
                    <a:pt x="4728" y="3871"/>
                    <a:pt x="3847" y="4728"/>
                    <a:pt x="2781" y="4728"/>
                  </a:cubicBezTo>
                  <a:cubicBezTo>
                    <a:pt x="1622" y="4728"/>
                    <a:pt x="765" y="3871"/>
                    <a:pt x="765" y="2805"/>
                  </a:cubicBezTo>
                  <a:cubicBezTo>
                    <a:pt x="765" y="1646"/>
                    <a:pt x="1622" y="765"/>
                    <a:pt x="2781" y="765"/>
                  </a:cubicBezTo>
                  <a:close/>
                  <a:moveTo>
                    <a:pt x="2781" y="1"/>
                  </a:moveTo>
                  <a:cubicBezTo>
                    <a:pt x="1252" y="1"/>
                    <a:pt x="0" y="1252"/>
                    <a:pt x="0" y="2805"/>
                  </a:cubicBezTo>
                  <a:cubicBezTo>
                    <a:pt x="0" y="4358"/>
                    <a:pt x="1252" y="5609"/>
                    <a:pt x="2781" y="5609"/>
                  </a:cubicBezTo>
                  <a:cubicBezTo>
                    <a:pt x="4334" y="5609"/>
                    <a:pt x="5585" y="4358"/>
                    <a:pt x="5585" y="2805"/>
                  </a:cubicBezTo>
                  <a:cubicBezTo>
                    <a:pt x="5585" y="1252"/>
                    <a:pt x="4334" y="1"/>
                    <a:pt x="27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9"/>
            <p:cNvSpPr/>
            <p:nvPr/>
          </p:nvSpPr>
          <p:spPr>
            <a:xfrm>
              <a:off x="3349093" y="1597550"/>
              <a:ext cx="321595" cy="319928"/>
            </a:xfrm>
            <a:custGeom>
              <a:avLst/>
              <a:gdLst/>
              <a:ahLst/>
              <a:cxnLst/>
              <a:rect l="l" t="t" r="r" b="b"/>
              <a:pathLst>
                <a:path w="13698" h="13627" extrusionOk="0">
                  <a:moveTo>
                    <a:pt x="1530" y="765"/>
                  </a:moveTo>
                  <a:cubicBezTo>
                    <a:pt x="2017" y="765"/>
                    <a:pt x="2411" y="1159"/>
                    <a:pt x="2411" y="1553"/>
                  </a:cubicBezTo>
                  <a:cubicBezTo>
                    <a:pt x="2411" y="2039"/>
                    <a:pt x="2017" y="2410"/>
                    <a:pt x="1530" y="2410"/>
                  </a:cubicBezTo>
                  <a:cubicBezTo>
                    <a:pt x="1159" y="2410"/>
                    <a:pt x="765" y="2039"/>
                    <a:pt x="765" y="1553"/>
                  </a:cubicBezTo>
                  <a:cubicBezTo>
                    <a:pt x="765" y="1159"/>
                    <a:pt x="1159" y="765"/>
                    <a:pt x="1530" y="765"/>
                  </a:cubicBezTo>
                  <a:close/>
                  <a:moveTo>
                    <a:pt x="12052" y="765"/>
                  </a:moveTo>
                  <a:cubicBezTo>
                    <a:pt x="12446" y="765"/>
                    <a:pt x="12840" y="1159"/>
                    <a:pt x="12840" y="1553"/>
                  </a:cubicBezTo>
                  <a:cubicBezTo>
                    <a:pt x="12840" y="2039"/>
                    <a:pt x="12446" y="2410"/>
                    <a:pt x="12052" y="2410"/>
                  </a:cubicBezTo>
                  <a:cubicBezTo>
                    <a:pt x="11588" y="2410"/>
                    <a:pt x="11287" y="2039"/>
                    <a:pt x="11287" y="1553"/>
                  </a:cubicBezTo>
                  <a:cubicBezTo>
                    <a:pt x="11287" y="1159"/>
                    <a:pt x="11588" y="765"/>
                    <a:pt x="12052" y="765"/>
                  </a:cubicBezTo>
                  <a:close/>
                  <a:moveTo>
                    <a:pt x="6837" y="3198"/>
                  </a:moveTo>
                  <a:cubicBezTo>
                    <a:pt x="8205" y="3198"/>
                    <a:pt x="9456" y="3870"/>
                    <a:pt x="10522" y="5029"/>
                  </a:cubicBezTo>
                  <a:cubicBezTo>
                    <a:pt x="11194" y="5794"/>
                    <a:pt x="11588" y="6466"/>
                    <a:pt x="11681" y="6860"/>
                  </a:cubicBezTo>
                  <a:cubicBezTo>
                    <a:pt x="11588" y="7138"/>
                    <a:pt x="11194" y="7833"/>
                    <a:pt x="10522" y="8598"/>
                  </a:cubicBezTo>
                  <a:cubicBezTo>
                    <a:pt x="9456" y="9849"/>
                    <a:pt x="8205" y="10429"/>
                    <a:pt x="6837" y="10429"/>
                  </a:cubicBezTo>
                  <a:cubicBezTo>
                    <a:pt x="5400" y="10429"/>
                    <a:pt x="4149" y="9849"/>
                    <a:pt x="3083" y="8598"/>
                  </a:cubicBezTo>
                  <a:cubicBezTo>
                    <a:pt x="2411" y="7833"/>
                    <a:pt x="2017" y="7138"/>
                    <a:pt x="1924" y="6860"/>
                  </a:cubicBezTo>
                  <a:cubicBezTo>
                    <a:pt x="2017" y="6466"/>
                    <a:pt x="2411" y="5794"/>
                    <a:pt x="3083" y="5029"/>
                  </a:cubicBezTo>
                  <a:cubicBezTo>
                    <a:pt x="4149" y="3870"/>
                    <a:pt x="5400" y="3198"/>
                    <a:pt x="6837" y="3198"/>
                  </a:cubicBezTo>
                  <a:close/>
                  <a:moveTo>
                    <a:pt x="1530" y="11309"/>
                  </a:moveTo>
                  <a:cubicBezTo>
                    <a:pt x="2017" y="11309"/>
                    <a:pt x="2411" y="11588"/>
                    <a:pt x="2411" y="12074"/>
                  </a:cubicBezTo>
                  <a:cubicBezTo>
                    <a:pt x="2411" y="12468"/>
                    <a:pt x="2017" y="12839"/>
                    <a:pt x="1530" y="12839"/>
                  </a:cubicBezTo>
                  <a:cubicBezTo>
                    <a:pt x="1159" y="12839"/>
                    <a:pt x="765" y="12468"/>
                    <a:pt x="765" y="12074"/>
                  </a:cubicBezTo>
                  <a:cubicBezTo>
                    <a:pt x="765" y="11588"/>
                    <a:pt x="1159" y="11309"/>
                    <a:pt x="1530" y="11309"/>
                  </a:cubicBezTo>
                  <a:close/>
                  <a:moveTo>
                    <a:pt x="12052" y="11309"/>
                  </a:moveTo>
                  <a:cubicBezTo>
                    <a:pt x="12446" y="11309"/>
                    <a:pt x="12840" y="11588"/>
                    <a:pt x="12840" y="12074"/>
                  </a:cubicBezTo>
                  <a:cubicBezTo>
                    <a:pt x="12840" y="12468"/>
                    <a:pt x="12446" y="12839"/>
                    <a:pt x="12052" y="12839"/>
                  </a:cubicBezTo>
                  <a:cubicBezTo>
                    <a:pt x="11588" y="12839"/>
                    <a:pt x="11287" y="12468"/>
                    <a:pt x="11287" y="12074"/>
                  </a:cubicBezTo>
                  <a:cubicBezTo>
                    <a:pt x="11287" y="11588"/>
                    <a:pt x="11588" y="11309"/>
                    <a:pt x="12052" y="11309"/>
                  </a:cubicBezTo>
                  <a:close/>
                  <a:moveTo>
                    <a:pt x="1530" y="0"/>
                  </a:moveTo>
                  <a:cubicBezTo>
                    <a:pt x="673" y="0"/>
                    <a:pt x="0" y="672"/>
                    <a:pt x="0" y="1553"/>
                  </a:cubicBezTo>
                  <a:cubicBezTo>
                    <a:pt x="0" y="2503"/>
                    <a:pt x="673" y="3198"/>
                    <a:pt x="1530" y="3198"/>
                  </a:cubicBezTo>
                  <a:cubicBezTo>
                    <a:pt x="1924" y="3198"/>
                    <a:pt x="2109" y="3082"/>
                    <a:pt x="2411" y="2990"/>
                  </a:cubicBezTo>
                  <a:lnTo>
                    <a:pt x="3268" y="3778"/>
                  </a:lnTo>
                  <a:cubicBezTo>
                    <a:pt x="2990" y="4056"/>
                    <a:pt x="2689" y="4241"/>
                    <a:pt x="2503" y="4542"/>
                  </a:cubicBezTo>
                  <a:cubicBezTo>
                    <a:pt x="1530" y="5608"/>
                    <a:pt x="1159" y="6674"/>
                    <a:pt x="1043" y="6674"/>
                  </a:cubicBezTo>
                  <a:lnTo>
                    <a:pt x="1043" y="6860"/>
                  </a:lnTo>
                  <a:lnTo>
                    <a:pt x="1043" y="6953"/>
                  </a:lnTo>
                  <a:cubicBezTo>
                    <a:pt x="1159" y="7045"/>
                    <a:pt x="1530" y="8019"/>
                    <a:pt x="2503" y="9085"/>
                  </a:cubicBezTo>
                  <a:cubicBezTo>
                    <a:pt x="2689" y="9363"/>
                    <a:pt x="2990" y="9664"/>
                    <a:pt x="3268" y="9849"/>
                  </a:cubicBezTo>
                  <a:lnTo>
                    <a:pt x="2411" y="10730"/>
                  </a:lnTo>
                  <a:cubicBezTo>
                    <a:pt x="2109" y="10521"/>
                    <a:pt x="1924" y="10429"/>
                    <a:pt x="1530" y="10429"/>
                  </a:cubicBezTo>
                  <a:cubicBezTo>
                    <a:pt x="673" y="10429"/>
                    <a:pt x="0" y="11194"/>
                    <a:pt x="0" y="12074"/>
                  </a:cubicBezTo>
                  <a:cubicBezTo>
                    <a:pt x="0" y="12932"/>
                    <a:pt x="673" y="13627"/>
                    <a:pt x="1530" y="13627"/>
                  </a:cubicBezTo>
                  <a:cubicBezTo>
                    <a:pt x="2503" y="13627"/>
                    <a:pt x="3175" y="12932"/>
                    <a:pt x="3175" y="12074"/>
                  </a:cubicBezTo>
                  <a:cubicBezTo>
                    <a:pt x="3175" y="11773"/>
                    <a:pt x="3083" y="11495"/>
                    <a:pt x="2990" y="11194"/>
                  </a:cubicBezTo>
                  <a:lnTo>
                    <a:pt x="3848" y="10336"/>
                  </a:lnTo>
                  <a:cubicBezTo>
                    <a:pt x="4821" y="10915"/>
                    <a:pt x="5794" y="11194"/>
                    <a:pt x="6837" y="11194"/>
                  </a:cubicBezTo>
                  <a:cubicBezTo>
                    <a:pt x="7811" y="11194"/>
                    <a:pt x="8877" y="10915"/>
                    <a:pt x="9734" y="10336"/>
                  </a:cubicBezTo>
                  <a:lnTo>
                    <a:pt x="10707" y="11194"/>
                  </a:lnTo>
                  <a:cubicBezTo>
                    <a:pt x="10522" y="11495"/>
                    <a:pt x="10429" y="11773"/>
                    <a:pt x="10429" y="12074"/>
                  </a:cubicBezTo>
                  <a:cubicBezTo>
                    <a:pt x="10429" y="12932"/>
                    <a:pt x="11194" y="13627"/>
                    <a:pt x="12052" y="13627"/>
                  </a:cubicBezTo>
                  <a:cubicBezTo>
                    <a:pt x="12932" y="13627"/>
                    <a:pt x="13697" y="12932"/>
                    <a:pt x="13697" y="12074"/>
                  </a:cubicBezTo>
                  <a:cubicBezTo>
                    <a:pt x="13697" y="11194"/>
                    <a:pt x="12932" y="10429"/>
                    <a:pt x="12052" y="10429"/>
                  </a:cubicBezTo>
                  <a:cubicBezTo>
                    <a:pt x="11773" y="10429"/>
                    <a:pt x="11472" y="10521"/>
                    <a:pt x="11194" y="10730"/>
                  </a:cubicBezTo>
                  <a:lnTo>
                    <a:pt x="10429" y="9849"/>
                  </a:lnTo>
                  <a:cubicBezTo>
                    <a:pt x="10707" y="9664"/>
                    <a:pt x="10893" y="9363"/>
                    <a:pt x="11194" y="9085"/>
                  </a:cubicBezTo>
                  <a:cubicBezTo>
                    <a:pt x="12052" y="8019"/>
                    <a:pt x="12538" y="7045"/>
                    <a:pt x="12538" y="6953"/>
                  </a:cubicBezTo>
                  <a:lnTo>
                    <a:pt x="12631" y="6860"/>
                  </a:lnTo>
                  <a:lnTo>
                    <a:pt x="12538" y="6674"/>
                  </a:lnTo>
                  <a:cubicBezTo>
                    <a:pt x="12538" y="6674"/>
                    <a:pt x="12052" y="5608"/>
                    <a:pt x="11194" y="4542"/>
                  </a:cubicBezTo>
                  <a:lnTo>
                    <a:pt x="10429" y="3778"/>
                  </a:lnTo>
                  <a:lnTo>
                    <a:pt x="11194" y="2990"/>
                  </a:lnTo>
                  <a:cubicBezTo>
                    <a:pt x="11472" y="3082"/>
                    <a:pt x="11773" y="3198"/>
                    <a:pt x="12052" y="3198"/>
                  </a:cubicBezTo>
                  <a:cubicBezTo>
                    <a:pt x="12932" y="3198"/>
                    <a:pt x="13697" y="2503"/>
                    <a:pt x="13697" y="1553"/>
                  </a:cubicBezTo>
                  <a:cubicBezTo>
                    <a:pt x="13697" y="672"/>
                    <a:pt x="12932" y="0"/>
                    <a:pt x="12052" y="0"/>
                  </a:cubicBezTo>
                  <a:cubicBezTo>
                    <a:pt x="11194" y="0"/>
                    <a:pt x="10429" y="672"/>
                    <a:pt x="10429" y="1553"/>
                  </a:cubicBezTo>
                  <a:cubicBezTo>
                    <a:pt x="10429" y="1831"/>
                    <a:pt x="10522" y="2132"/>
                    <a:pt x="10707" y="2410"/>
                  </a:cubicBezTo>
                  <a:lnTo>
                    <a:pt x="9734" y="3291"/>
                  </a:lnTo>
                  <a:cubicBezTo>
                    <a:pt x="8877" y="2711"/>
                    <a:pt x="7811" y="2410"/>
                    <a:pt x="6837" y="2410"/>
                  </a:cubicBezTo>
                  <a:cubicBezTo>
                    <a:pt x="5794" y="2410"/>
                    <a:pt x="4821" y="2711"/>
                    <a:pt x="3848" y="3291"/>
                  </a:cubicBezTo>
                  <a:lnTo>
                    <a:pt x="2990" y="2410"/>
                  </a:lnTo>
                  <a:cubicBezTo>
                    <a:pt x="3083" y="2132"/>
                    <a:pt x="3175" y="1831"/>
                    <a:pt x="3175" y="1553"/>
                  </a:cubicBezTo>
                  <a:cubicBezTo>
                    <a:pt x="3175" y="672"/>
                    <a:pt x="2503" y="0"/>
                    <a:pt x="15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62"/>
          <p:cNvSpPr txBox="1">
            <a:spLocks noGrp="1"/>
          </p:cNvSpPr>
          <p:nvPr>
            <p:ph type="title"/>
          </p:nvPr>
        </p:nvSpPr>
        <p:spPr>
          <a:xfrm>
            <a:off x="2902980" y="225618"/>
            <a:ext cx="333803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ICICI BANK</a:t>
            </a:r>
            <a:endParaRPr dirty="0"/>
          </a:p>
        </p:txBody>
      </p:sp>
      <p:pic>
        <p:nvPicPr>
          <p:cNvPr id="5" name="Picture 4">
            <a:extLst>
              <a:ext uri="{FF2B5EF4-FFF2-40B4-BE49-F238E27FC236}">
                <a16:creationId xmlns:a16="http://schemas.microsoft.com/office/drawing/2014/main" id="{3B4BE748-8EBF-4941-EA96-3F855DD7AA6C}"/>
              </a:ext>
            </a:extLst>
          </p:cNvPr>
          <p:cNvPicPr>
            <a:picLocks noChangeAspect="1"/>
          </p:cNvPicPr>
          <p:nvPr/>
        </p:nvPicPr>
        <p:blipFill>
          <a:blip r:embed="rId3"/>
          <a:stretch>
            <a:fillRect/>
          </a:stretch>
        </p:blipFill>
        <p:spPr>
          <a:xfrm>
            <a:off x="635578" y="939107"/>
            <a:ext cx="3737939" cy="1905260"/>
          </a:xfrm>
          <a:prstGeom prst="rect">
            <a:avLst/>
          </a:prstGeom>
        </p:spPr>
      </p:pic>
      <p:pic>
        <p:nvPicPr>
          <p:cNvPr id="7" name="Picture 6">
            <a:extLst>
              <a:ext uri="{FF2B5EF4-FFF2-40B4-BE49-F238E27FC236}">
                <a16:creationId xmlns:a16="http://schemas.microsoft.com/office/drawing/2014/main" id="{1834CF89-BA0C-016A-29C1-544E476182B3}"/>
              </a:ext>
            </a:extLst>
          </p:cNvPr>
          <p:cNvPicPr>
            <a:picLocks noChangeAspect="1"/>
          </p:cNvPicPr>
          <p:nvPr/>
        </p:nvPicPr>
        <p:blipFill>
          <a:blip r:embed="rId4"/>
          <a:stretch>
            <a:fillRect/>
          </a:stretch>
        </p:blipFill>
        <p:spPr>
          <a:xfrm>
            <a:off x="4685339" y="939107"/>
            <a:ext cx="3831163" cy="1852031"/>
          </a:xfrm>
          <a:prstGeom prst="rect">
            <a:avLst/>
          </a:prstGeom>
        </p:spPr>
      </p:pic>
      <p:cxnSp>
        <p:nvCxnSpPr>
          <p:cNvPr id="8" name="Google Shape;922;p50">
            <a:extLst>
              <a:ext uri="{FF2B5EF4-FFF2-40B4-BE49-F238E27FC236}">
                <a16:creationId xmlns:a16="http://schemas.microsoft.com/office/drawing/2014/main" id="{86D68C3B-4DD3-18BC-81CB-1E2E89820063}"/>
              </a:ext>
            </a:extLst>
          </p:cNvPr>
          <p:cNvCxnSpPr>
            <a:cxnSpLocks/>
          </p:cNvCxnSpPr>
          <p:nvPr/>
        </p:nvCxnSpPr>
        <p:spPr>
          <a:xfrm>
            <a:off x="4528947" y="939107"/>
            <a:ext cx="43053" cy="3801200"/>
          </a:xfrm>
          <a:prstGeom prst="straightConnector1">
            <a:avLst/>
          </a:prstGeom>
          <a:noFill/>
          <a:ln w="9525" cap="flat" cmpd="sng">
            <a:solidFill>
              <a:schemeClr val="dk1"/>
            </a:solidFill>
            <a:prstDash val="solid"/>
            <a:round/>
            <a:headEnd type="none" w="med" len="med"/>
            <a:tailEnd type="none" w="med" len="med"/>
          </a:ln>
        </p:spPr>
      </p:cxnSp>
      <p:sp>
        <p:nvSpPr>
          <p:cNvPr id="11" name="Google Shape;1266;p62">
            <a:extLst>
              <a:ext uri="{FF2B5EF4-FFF2-40B4-BE49-F238E27FC236}">
                <a16:creationId xmlns:a16="http://schemas.microsoft.com/office/drawing/2014/main" id="{E9BA7722-F23D-D03F-D5A5-59088FFD552F}"/>
              </a:ext>
            </a:extLst>
          </p:cNvPr>
          <p:cNvSpPr txBox="1">
            <a:spLocks/>
          </p:cNvSpPr>
          <p:nvPr/>
        </p:nvSpPr>
        <p:spPr>
          <a:xfrm>
            <a:off x="773046" y="4295107"/>
            <a:ext cx="359350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accent6"/>
              </a:buClr>
              <a:buSzPts val="3000"/>
              <a:buFont typeface="Bakbak One"/>
              <a:buNone/>
              <a:defRPr sz="3000" b="0" i="0" u="none" strike="noStrike" cap="none">
                <a:solidFill>
                  <a:schemeClr val="accent6"/>
                </a:solidFill>
                <a:latin typeface="Bakbak One"/>
                <a:ea typeface="Bakbak One"/>
                <a:cs typeface="Bakbak One"/>
                <a:sym typeface="Bakbak One"/>
              </a:defRPr>
            </a:lvl1pPr>
            <a:lvl2pPr marR="0" lvl="1"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IN" sz="2000" dirty="0"/>
              <a:t>TIME SERIES FORECASTING</a:t>
            </a:r>
          </a:p>
        </p:txBody>
      </p:sp>
      <p:sp>
        <p:nvSpPr>
          <p:cNvPr id="12" name="Google Shape;1266;p62">
            <a:extLst>
              <a:ext uri="{FF2B5EF4-FFF2-40B4-BE49-F238E27FC236}">
                <a16:creationId xmlns:a16="http://schemas.microsoft.com/office/drawing/2014/main" id="{DB81CC7D-1AEC-EB41-4D0E-32F33ABA1E92}"/>
              </a:ext>
            </a:extLst>
          </p:cNvPr>
          <p:cNvSpPr txBox="1">
            <a:spLocks/>
          </p:cNvSpPr>
          <p:nvPr/>
        </p:nvSpPr>
        <p:spPr>
          <a:xfrm>
            <a:off x="4727430" y="4250732"/>
            <a:ext cx="359350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accent6"/>
              </a:buClr>
              <a:buSzPts val="3000"/>
              <a:buFont typeface="Bakbak One"/>
              <a:buNone/>
              <a:defRPr sz="3000" b="0" i="0" u="none" strike="noStrike" cap="none">
                <a:solidFill>
                  <a:schemeClr val="accent6"/>
                </a:solidFill>
                <a:latin typeface="Bakbak One"/>
                <a:ea typeface="Bakbak One"/>
                <a:cs typeface="Bakbak One"/>
                <a:sym typeface="Bakbak One"/>
              </a:defRPr>
            </a:lvl1pPr>
            <a:lvl2pPr marR="0" lvl="1"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IN" sz="2000" dirty="0"/>
              <a:t>SLIDING WINDOW</a:t>
            </a:r>
          </a:p>
        </p:txBody>
      </p:sp>
      <p:sp>
        <p:nvSpPr>
          <p:cNvPr id="15" name="Google Shape;1266;p62">
            <a:extLst>
              <a:ext uri="{FF2B5EF4-FFF2-40B4-BE49-F238E27FC236}">
                <a16:creationId xmlns:a16="http://schemas.microsoft.com/office/drawing/2014/main" id="{AF9D4F3F-949A-54A2-32BA-877AEC5667B3}"/>
              </a:ext>
            </a:extLst>
          </p:cNvPr>
          <p:cNvSpPr txBox="1">
            <a:spLocks/>
          </p:cNvSpPr>
          <p:nvPr/>
        </p:nvSpPr>
        <p:spPr>
          <a:xfrm>
            <a:off x="2164465" y="-132721"/>
            <a:ext cx="474617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accent6"/>
              </a:buClr>
              <a:buSzPts val="3000"/>
              <a:buFont typeface="Bakbak One"/>
              <a:buNone/>
              <a:defRPr sz="3000" b="0" i="0" u="none" strike="noStrike" cap="none">
                <a:solidFill>
                  <a:schemeClr val="accent6"/>
                </a:solidFill>
                <a:latin typeface="Bakbak One"/>
                <a:ea typeface="Bakbak One"/>
                <a:cs typeface="Bakbak One"/>
                <a:sym typeface="Bakbak One"/>
              </a:defRPr>
            </a:lvl1pPr>
            <a:lvl2pPr marR="0" lvl="1"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IN" sz="2400" dirty="0"/>
              <a:t>ACTUAL VS PREDICTED PRICES</a:t>
            </a:r>
          </a:p>
        </p:txBody>
      </p:sp>
      <p:pic>
        <p:nvPicPr>
          <p:cNvPr id="16" name="Picture 15">
            <a:extLst>
              <a:ext uri="{FF2B5EF4-FFF2-40B4-BE49-F238E27FC236}">
                <a16:creationId xmlns:a16="http://schemas.microsoft.com/office/drawing/2014/main" id="{6D549ED6-3126-CE54-E626-72E91694785B}"/>
              </a:ext>
            </a:extLst>
          </p:cNvPr>
          <p:cNvPicPr>
            <a:picLocks noChangeAspect="1"/>
          </p:cNvPicPr>
          <p:nvPr/>
        </p:nvPicPr>
        <p:blipFill>
          <a:blip r:embed="rId5"/>
          <a:stretch>
            <a:fillRect/>
          </a:stretch>
        </p:blipFill>
        <p:spPr>
          <a:xfrm>
            <a:off x="1773667" y="2976614"/>
            <a:ext cx="1609113" cy="1299385"/>
          </a:xfrm>
          <a:prstGeom prst="rect">
            <a:avLst/>
          </a:prstGeom>
        </p:spPr>
      </p:pic>
      <p:pic>
        <p:nvPicPr>
          <p:cNvPr id="17" name="Picture 16">
            <a:extLst>
              <a:ext uri="{FF2B5EF4-FFF2-40B4-BE49-F238E27FC236}">
                <a16:creationId xmlns:a16="http://schemas.microsoft.com/office/drawing/2014/main" id="{655D347A-EFD8-AB6E-91C5-AE9D74D2A3EC}"/>
              </a:ext>
            </a:extLst>
          </p:cNvPr>
          <p:cNvPicPr>
            <a:picLocks noChangeAspect="1"/>
          </p:cNvPicPr>
          <p:nvPr/>
        </p:nvPicPr>
        <p:blipFill>
          <a:blip r:embed="rId6"/>
          <a:stretch>
            <a:fillRect/>
          </a:stretch>
        </p:blipFill>
        <p:spPr>
          <a:xfrm>
            <a:off x="5831506" y="2964391"/>
            <a:ext cx="1538827" cy="12331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57"/>
          <p:cNvSpPr txBox="1">
            <a:spLocks noGrp="1"/>
          </p:cNvSpPr>
          <p:nvPr>
            <p:ph type="title"/>
          </p:nvPr>
        </p:nvSpPr>
        <p:spPr>
          <a:xfrm>
            <a:off x="720000" y="3290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FEATURE ENGINEERING</a:t>
            </a:r>
            <a:endParaRPr dirty="0"/>
          </a:p>
        </p:txBody>
      </p:sp>
      <p:sp>
        <p:nvSpPr>
          <p:cNvPr id="1117" name="Google Shape;1117;p57"/>
          <p:cNvSpPr txBox="1">
            <a:spLocks noGrp="1"/>
          </p:cNvSpPr>
          <p:nvPr>
            <p:ph type="subTitle" idx="6"/>
          </p:nvPr>
        </p:nvSpPr>
        <p:spPr>
          <a:xfrm>
            <a:off x="5661912" y="2167175"/>
            <a:ext cx="2409300" cy="3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MOMENTUM INDICATOR</a:t>
            </a:r>
            <a:endParaRPr dirty="0"/>
          </a:p>
        </p:txBody>
      </p:sp>
      <p:sp>
        <p:nvSpPr>
          <p:cNvPr id="1118" name="Google Shape;1118;p57"/>
          <p:cNvSpPr txBox="1">
            <a:spLocks noGrp="1"/>
          </p:cNvSpPr>
          <p:nvPr>
            <p:ph type="subTitle" idx="7"/>
          </p:nvPr>
        </p:nvSpPr>
        <p:spPr>
          <a:xfrm>
            <a:off x="2079788" y="1703092"/>
            <a:ext cx="1867180" cy="79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TECHNICAL INDICATOR</a:t>
            </a:r>
            <a:endParaRPr dirty="0"/>
          </a:p>
        </p:txBody>
      </p:sp>
      <p:sp>
        <p:nvSpPr>
          <p:cNvPr id="1119" name="Google Shape;1119;p57"/>
          <p:cNvSpPr txBox="1">
            <a:spLocks noGrp="1"/>
          </p:cNvSpPr>
          <p:nvPr>
            <p:ph type="subTitle" idx="8"/>
          </p:nvPr>
        </p:nvSpPr>
        <p:spPr>
          <a:xfrm>
            <a:off x="5661912" y="3140575"/>
            <a:ext cx="2409300" cy="80385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VOLUME INDICATOR</a:t>
            </a:r>
            <a:endParaRPr dirty="0"/>
          </a:p>
        </p:txBody>
      </p:sp>
      <p:sp>
        <p:nvSpPr>
          <p:cNvPr id="1120" name="Google Shape;1120;p57"/>
          <p:cNvSpPr/>
          <p:nvPr/>
        </p:nvSpPr>
        <p:spPr>
          <a:xfrm>
            <a:off x="1072786" y="1726475"/>
            <a:ext cx="918600" cy="795600"/>
          </a:xfrm>
          <a:prstGeom prst="hexagon">
            <a:avLst>
              <a:gd name="adj" fmla="val 25000"/>
              <a:gd name="vf" fmla="val 1154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7"/>
          <p:cNvSpPr/>
          <p:nvPr/>
        </p:nvSpPr>
        <p:spPr>
          <a:xfrm>
            <a:off x="4654911" y="1726475"/>
            <a:ext cx="918600" cy="795600"/>
          </a:xfrm>
          <a:prstGeom prst="hexagon">
            <a:avLst>
              <a:gd name="adj" fmla="val 25000"/>
              <a:gd name="vf" fmla="val 1154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7"/>
          <p:cNvSpPr/>
          <p:nvPr/>
        </p:nvSpPr>
        <p:spPr>
          <a:xfrm>
            <a:off x="1072786" y="3140575"/>
            <a:ext cx="918600" cy="795600"/>
          </a:xfrm>
          <a:prstGeom prst="hexagon">
            <a:avLst>
              <a:gd name="adj" fmla="val 25000"/>
              <a:gd name="vf" fmla="val 1154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7"/>
          <p:cNvSpPr/>
          <p:nvPr/>
        </p:nvSpPr>
        <p:spPr>
          <a:xfrm>
            <a:off x="4654911" y="3140575"/>
            <a:ext cx="918600" cy="795600"/>
          </a:xfrm>
          <a:prstGeom prst="hexagon">
            <a:avLst>
              <a:gd name="adj" fmla="val 25000"/>
              <a:gd name="vf" fmla="val 1154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4" name="Google Shape;1124;p57"/>
          <p:cNvGrpSpPr/>
          <p:nvPr/>
        </p:nvGrpSpPr>
        <p:grpSpPr>
          <a:xfrm>
            <a:off x="1303475" y="3309773"/>
            <a:ext cx="457211" cy="457211"/>
            <a:chOff x="1945248" y="3674439"/>
            <a:chExt cx="319951" cy="321595"/>
          </a:xfrm>
        </p:grpSpPr>
        <p:sp>
          <p:nvSpPr>
            <p:cNvPr id="1125" name="Google Shape;1125;p57"/>
            <p:cNvSpPr/>
            <p:nvPr/>
          </p:nvSpPr>
          <p:spPr>
            <a:xfrm>
              <a:off x="2047545" y="3767486"/>
              <a:ext cx="115368" cy="133329"/>
            </a:xfrm>
            <a:custGeom>
              <a:avLst/>
              <a:gdLst/>
              <a:ahLst/>
              <a:cxnLst/>
              <a:rect l="l" t="t" r="r" b="b"/>
              <a:pathLst>
                <a:path w="4914" h="5679" extrusionOk="0">
                  <a:moveTo>
                    <a:pt x="2017" y="858"/>
                  </a:moveTo>
                  <a:lnTo>
                    <a:pt x="2017" y="4821"/>
                  </a:lnTo>
                  <a:cubicBezTo>
                    <a:pt x="1345" y="4636"/>
                    <a:pt x="858" y="4057"/>
                    <a:pt x="858" y="3269"/>
                  </a:cubicBezTo>
                  <a:lnTo>
                    <a:pt x="858" y="2504"/>
                  </a:lnTo>
                  <a:cubicBezTo>
                    <a:pt x="858" y="1739"/>
                    <a:pt x="1345" y="1044"/>
                    <a:pt x="2017" y="858"/>
                  </a:cubicBezTo>
                  <a:close/>
                  <a:moveTo>
                    <a:pt x="2897" y="858"/>
                  </a:moveTo>
                  <a:cubicBezTo>
                    <a:pt x="3569" y="1044"/>
                    <a:pt x="4056" y="1739"/>
                    <a:pt x="4056" y="2504"/>
                  </a:cubicBezTo>
                  <a:lnTo>
                    <a:pt x="4056" y="3269"/>
                  </a:lnTo>
                  <a:cubicBezTo>
                    <a:pt x="4056" y="4057"/>
                    <a:pt x="3569" y="4636"/>
                    <a:pt x="2897" y="4821"/>
                  </a:cubicBezTo>
                  <a:lnTo>
                    <a:pt x="2897" y="858"/>
                  </a:lnTo>
                  <a:close/>
                  <a:moveTo>
                    <a:pt x="2503" y="1"/>
                  </a:moveTo>
                  <a:cubicBezTo>
                    <a:pt x="1159" y="1"/>
                    <a:pt x="0" y="1160"/>
                    <a:pt x="0" y="2504"/>
                  </a:cubicBezTo>
                  <a:lnTo>
                    <a:pt x="0" y="3269"/>
                  </a:lnTo>
                  <a:cubicBezTo>
                    <a:pt x="0" y="4636"/>
                    <a:pt x="1159" y="5679"/>
                    <a:pt x="2503" y="5679"/>
                  </a:cubicBezTo>
                  <a:cubicBezTo>
                    <a:pt x="3755" y="5679"/>
                    <a:pt x="4914" y="4636"/>
                    <a:pt x="4914" y="3269"/>
                  </a:cubicBezTo>
                  <a:lnTo>
                    <a:pt x="4914" y="2504"/>
                  </a:lnTo>
                  <a:cubicBezTo>
                    <a:pt x="4914" y="1160"/>
                    <a:pt x="3755" y="1"/>
                    <a:pt x="25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7"/>
            <p:cNvSpPr/>
            <p:nvPr/>
          </p:nvSpPr>
          <p:spPr>
            <a:xfrm>
              <a:off x="1945248" y="3674439"/>
              <a:ext cx="319951" cy="321595"/>
            </a:xfrm>
            <a:custGeom>
              <a:avLst/>
              <a:gdLst/>
              <a:ahLst/>
              <a:cxnLst/>
              <a:rect l="l" t="t" r="r" b="b"/>
              <a:pathLst>
                <a:path w="13628" h="13698" extrusionOk="0">
                  <a:moveTo>
                    <a:pt x="10429" y="3176"/>
                  </a:moveTo>
                  <a:lnTo>
                    <a:pt x="10429" y="10430"/>
                  </a:lnTo>
                  <a:lnTo>
                    <a:pt x="3199" y="10430"/>
                  </a:lnTo>
                  <a:lnTo>
                    <a:pt x="3199" y="3176"/>
                  </a:lnTo>
                  <a:close/>
                  <a:moveTo>
                    <a:pt x="3199" y="1"/>
                  </a:moveTo>
                  <a:lnTo>
                    <a:pt x="3199" y="2411"/>
                  </a:lnTo>
                  <a:lnTo>
                    <a:pt x="2434" y="2411"/>
                  </a:lnTo>
                  <a:lnTo>
                    <a:pt x="2434" y="3176"/>
                  </a:lnTo>
                  <a:lnTo>
                    <a:pt x="1" y="3176"/>
                  </a:lnTo>
                  <a:lnTo>
                    <a:pt x="1" y="3964"/>
                  </a:lnTo>
                  <a:lnTo>
                    <a:pt x="2434" y="3964"/>
                  </a:lnTo>
                  <a:lnTo>
                    <a:pt x="2434" y="4821"/>
                  </a:lnTo>
                  <a:lnTo>
                    <a:pt x="1" y="4821"/>
                  </a:lnTo>
                  <a:lnTo>
                    <a:pt x="1" y="5586"/>
                  </a:lnTo>
                  <a:lnTo>
                    <a:pt x="2434" y="5586"/>
                  </a:lnTo>
                  <a:lnTo>
                    <a:pt x="2434" y="6467"/>
                  </a:lnTo>
                  <a:lnTo>
                    <a:pt x="1" y="6467"/>
                  </a:lnTo>
                  <a:lnTo>
                    <a:pt x="1" y="7232"/>
                  </a:lnTo>
                  <a:lnTo>
                    <a:pt x="2434" y="7232"/>
                  </a:lnTo>
                  <a:lnTo>
                    <a:pt x="2434" y="8020"/>
                  </a:lnTo>
                  <a:lnTo>
                    <a:pt x="1" y="8020"/>
                  </a:lnTo>
                  <a:lnTo>
                    <a:pt x="1" y="8784"/>
                  </a:lnTo>
                  <a:lnTo>
                    <a:pt x="2434" y="8784"/>
                  </a:lnTo>
                  <a:lnTo>
                    <a:pt x="2434" y="9642"/>
                  </a:lnTo>
                  <a:lnTo>
                    <a:pt x="1" y="9642"/>
                  </a:lnTo>
                  <a:lnTo>
                    <a:pt x="1" y="10430"/>
                  </a:lnTo>
                  <a:lnTo>
                    <a:pt x="2434" y="10430"/>
                  </a:lnTo>
                  <a:lnTo>
                    <a:pt x="2434" y="11287"/>
                  </a:lnTo>
                  <a:lnTo>
                    <a:pt x="3199" y="11287"/>
                  </a:lnTo>
                  <a:lnTo>
                    <a:pt x="3199" y="13697"/>
                  </a:lnTo>
                  <a:lnTo>
                    <a:pt x="3963" y="13697"/>
                  </a:lnTo>
                  <a:lnTo>
                    <a:pt x="3963" y="11287"/>
                  </a:lnTo>
                  <a:lnTo>
                    <a:pt x="4844" y="11287"/>
                  </a:lnTo>
                  <a:lnTo>
                    <a:pt x="4844" y="13697"/>
                  </a:lnTo>
                  <a:lnTo>
                    <a:pt x="5609" y="13697"/>
                  </a:lnTo>
                  <a:lnTo>
                    <a:pt x="5609" y="11287"/>
                  </a:lnTo>
                  <a:lnTo>
                    <a:pt x="6374" y="11287"/>
                  </a:lnTo>
                  <a:lnTo>
                    <a:pt x="6374" y="13697"/>
                  </a:lnTo>
                  <a:lnTo>
                    <a:pt x="7254" y="13697"/>
                  </a:lnTo>
                  <a:lnTo>
                    <a:pt x="7254" y="11287"/>
                  </a:lnTo>
                  <a:lnTo>
                    <a:pt x="8019" y="11287"/>
                  </a:lnTo>
                  <a:lnTo>
                    <a:pt x="8019" y="13697"/>
                  </a:lnTo>
                  <a:lnTo>
                    <a:pt x="8900" y="13697"/>
                  </a:lnTo>
                  <a:lnTo>
                    <a:pt x="8900" y="11287"/>
                  </a:lnTo>
                  <a:lnTo>
                    <a:pt x="9665" y="11287"/>
                  </a:lnTo>
                  <a:lnTo>
                    <a:pt x="9665" y="13697"/>
                  </a:lnTo>
                  <a:lnTo>
                    <a:pt x="10429" y="13697"/>
                  </a:lnTo>
                  <a:lnTo>
                    <a:pt x="10429" y="11287"/>
                  </a:lnTo>
                  <a:lnTo>
                    <a:pt x="11217" y="11287"/>
                  </a:lnTo>
                  <a:lnTo>
                    <a:pt x="11217" y="10430"/>
                  </a:lnTo>
                  <a:lnTo>
                    <a:pt x="13628" y="10430"/>
                  </a:lnTo>
                  <a:lnTo>
                    <a:pt x="13628" y="9642"/>
                  </a:lnTo>
                  <a:lnTo>
                    <a:pt x="11217" y="9642"/>
                  </a:lnTo>
                  <a:lnTo>
                    <a:pt x="11217" y="8784"/>
                  </a:lnTo>
                  <a:lnTo>
                    <a:pt x="13628" y="8784"/>
                  </a:lnTo>
                  <a:lnTo>
                    <a:pt x="13628" y="8020"/>
                  </a:lnTo>
                  <a:lnTo>
                    <a:pt x="11217" y="8020"/>
                  </a:lnTo>
                  <a:lnTo>
                    <a:pt x="11217" y="7232"/>
                  </a:lnTo>
                  <a:lnTo>
                    <a:pt x="13628" y="7232"/>
                  </a:lnTo>
                  <a:lnTo>
                    <a:pt x="13628" y="6467"/>
                  </a:lnTo>
                  <a:lnTo>
                    <a:pt x="11217" y="6467"/>
                  </a:lnTo>
                  <a:lnTo>
                    <a:pt x="11217" y="5586"/>
                  </a:lnTo>
                  <a:lnTo>
                    <a:pt x="13628" y="5586"/>
                  </a:lnTo>
                  <a:lnTo>
                    <a:pt x="13628" y="4821"/>
                  </a:lnTo>
                  <a:lnTo>
                    <a:pt x="11217" y="4821"/>
                  </a:lnTo>
                  <a:lnTo>
                    <a:pt x="11217" y="3964"/>
                  </a:lnTo>
                  <a:lnTo>
                    <a:pt x="13628" y="3964"/>
                  </a:lnTo>
                  <a:lnTo>
                    <a:pt x="13628" y="3176"/>
                  </a:lnTo>
                  <a:lnTo>
                    <a:pt x="11217" y="3176"/>
                  </a:lnTo>
                  <a:lnTo>
                    <a:pt x="11217" y="2411"/>
                  </a:lnTo>
                  <a:lnTo>
                    <a:pt x="10429" y="2411"/>
                  </a:lnTo>
                  <a:lnTo>
                    <a:pt x="10429" y="1"/>
                  </a:lnTo>
                  <a:lnTo>
                    <a:pt x="9665" y="1"/>
                  </a:lnTo>
                  <a:lnTo>
                    <a:pt x="9665" y="2411"/>
                  </a:lnTo>
                  <a:lnTo>
                    <a:pt x="8900" y="2411"/>
                  </a:lnTo>
                  <a:lnTo>
                    <a:pt x="8900" y="1"/>
                  </a:lnTo>
                  <a:lnTo>
                    <a:pt x="8019" y="1"/>
                  </a:lnTo>
                  <a:lnTo>
                    <a:pt x="8019" y="2411"/>
                  </a:lnTo>
                  <a:lnTo>
                    <a:pt x="7254" y="2411"/>
                  </a:lnTo>
                  <a:lnTo>
                    <a:pt x="7254" y="1"/>
                  </a:lnTo>
                  <a:lnTo>
                    <a:pt x="6374" y="1"/>
                  </a:lnTo>
                  <a:lnTo>
                    <a:pt x="6374" y="2411"/>
                  </a:lnTo>
                  <a:lnTo>
                    <a:pt x="5609" y="2411"/>
                  </a:lnTo>
                  <a:lnTo>
                    <a:pt x="5609" y="1"/>
                  </a:lnTo>
                  <a:lnTo>
                    <a:pt x="4844" y="1"/>
                  </a:lnTo>
                  <a:lnTo>
                    <a:pt x="4844" y="2411"/>
                  </a:lnTo>
                  <a:lnTo>
                    <a:pt x="3963" y="2411"/>
                  </a:lnTo>
                  <a:lnTo>
                    <a:pt x="39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57"/>
          <p:cNvGrpSpPr/>
          <p:nvPr/>
        </p:nvGrpSpPr>
        <p:grpSpPr>
          <a:xfrm>
            <a:off x="4961809" y="3309783"/>
            <a:ext cx="304795" cy="457204"/>
            <a:chOff x="2704858" y="3171148"/>
            <a:chExt cx="208950" cy="319388"/>
          </a:xfrm>
        </p:grpSpPr>
        <p:sp>
          <p:nvSpPr>
            <p:cNvPr id="1128" name="Google Shape;1128;p57"/>
            <p:cNvSpPr/>
            <p:nvPr/>
          </p:nvSpPr>
          <p:spPr>
            <a:xfrm>
              <a:off x="2704858" y="3171148"/>
              <a:ext cx="208950" cy="319388"/>
            </a:xfrm>
            <a:custGeom>
              <a:avLst/>
              <a:gdLst/>
              <a:ahLst/>
              <a:cxnLst/>
              <a:rect l="l" t="t" r="r" b="b"/>
              <a:pathLst>
                <a:path w="8900" h="13604" extrusionOk="0">
                  <a:moveTo>
                    <a:pt x="6466" y="765"/>
                  </a:moveTo>
                  <a:lnTo>
                    <a:pt x="6466" y="1530"/>
                  </a:lnTo>
                  <a:lnTo>
                    <a:pt x="2410" y="1530"/>
                  </a:lnTo>
                  <a:lnTo>
                    <a:pt x="2410" y="765"/>
                  </a:lnTo>
                  <a:close/>
                  <a:moveTo>
                    <a:pt x="8111" y="765"/>
                  </a:moveTo>
                  <a:lnTo>
                    <a:pt x="8111" y="12839"/>
                  </a:lnTo>
                  <a:lnTo>
                    <a:pt x="881" y="12839"/>
                  </a:lnTo>
                  <a:lnTo>
                    <a:pt x="881" y="765"/>
                  </a:lnTo>
                  <a:lnTo>
                    <a:pt x="1646" y="765"/>
                  </a:lnTo>
                  <a:lnTo>
                    <a:pt x="1646" y="2410"/>
                  </a:lnTo>
                  <a:lnTo>
                    <a:pt x="7254" y="2410"/>
                  </a:lnTo>
                  <a:lnTo>
                    <a:pt x="7254" y="765"/>
                  </a:lnTo>
                  <a:close/>
                  <a:moveTo>
                    <a:pt x="0" y="0"/>
                  </a:moveTo>
                  <a:lnTo>
                    <a:pt x="0" y="13604"/>
                  </a:lnTo>
                  <a:lnTo>
                    <a:pt x="8899" y="13604"/>
                  </a:lnTo>
                  <a:lnTo>
                    <a:pt x="8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7"/>
            <p:cNvSpPr/>
            <p:nvPr/>
          </p:nvSpPr>
          <p:spPr>
            <a:xfrm>
              <a:off x="2800064" y="3436130"/>
              <a:ext cx="18524" cy="18524"/>
            </a:xfrm>
            <a:custGeom>
              <a:avLst/>
              <a:gdLst/>
              <a:ahLst/>
              <a:cxnLst/>
              <a:rect l="l" t="t" r="r" b="b"/>
              <a:pathLst>
                <a:path w="789" h="789" extrusionOk="0">
                  <a:moveTo>
                    <a:pt x="1" y="0"/>
                  </a:moveTo>
                  <a:lnTo>
                    <a:pt x="1" y="788"/>
                  </a:lnTo>
                  <a:lnTo>
                    <a:pt x="789" y="788"/>
                  </a:lnTo>
                  <a:lnTo>
                    <a:pt x="7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7"/>
            <p:cNvSpPr/>
            <p:nvPr/>
          </p:nvSpPr>
          <p:spPr>
            <a:xfrm>
              <a:off x="2782103" y="3320778"/>
              <a:ext cx="17984" cy="20144"/>
            </a:xfrm>
            <a:custGeom>
              <a:avLst/>
              <a:gdLst/>
              <a:ahLst/>
              <a:cxnLst/>
              <a:rect l="l" t="t" r="r" b="b"/>
              <a:pathLst>
                <a:path w="766" h="858" extrusionOk="0">
                  <a:moveTo>
                    <a:pt x="1" y="0"/>
                  </a:moveTo>
                  <a:lnTo>
                    <a:pt x="1" y="858"/>
                  </a:lnTo>
                  <a:lnTo>
                    <a:pt x="766" y="858"/>
                  </a:lnTo>
                  <a:lnTo>
                    <a:pt x="7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7"/>
            <p:cNvSpPr/>
            <p:nvPr/>
          </p:nvSpPr>
          <p:spPr>
            <a:xfrm>
              <a:off x="2818566" y="3320778"/>
              <a:ext cx="20167" cy="20144"/>
            </a:xfrm>
            <a:custGeom>
              <a:avLst/>
              <a:gdLst/>
              <a:ahLst/>
              <a:cxnLst/>
              <a:rect l="l" t="t" r="r" b="b"/>
              <a:pathLst>
                <a:path w="859" h="858" extrusionOk="0">
                  <a:moveTo>
                    <a:pt x="1" y="0"/>
                  </a:moveTo>
                  <a:lnTo>
                    <a:pt x="1" y="858"/>
                  </a:lnTo>
                  <a:lnTo>
                    <a:pt x="858" y="858"/>
                  </a:lnTo>
                  <a:lnTo>
                    <a:pt x="8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7"/>
            <p:cNvSpPr/>
            <p:nvPr/>
          </p:nvSpPr>
          <p:spPr>
            <a:xfrm>
              <a:off x="2782103" y="3359401"/>
              <a:ext cx="56628" cy="17984"/>
            </a:xfrm>
            <a:custGeom>
              <a:avLst/>
              <a:gdLst/>
              <a:ahLst/>
              <a:cxnLst/>
              <a:rect l="l" t="t" r="r" b="b"/>
              <a:pathLst>
                <a:path w="2412" h="766" extrusionOk="0">
                  <a:moveTo>
                    <a:pt x="1" y="1"/>
                  </a:moveTo>
                  <a:lnTo>
                    <a:pt x="1" y="765"/>
                  </a:lnTo>
                  <a:lnTo>
                    <a:pt x="2411" y="765"/>
                  </a:lnTo>
                  <a:lnTo>
                    <a:pt x="24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7"/>
            <p:cNvSpPr/>
            <p:nvPr/>
          </p:nvSpPr>
          <p:spPr>
            <a:xfrm>
              <a:off x="2743481" y="3245693"/>
              <a:ext cx="131685" cy="170306"/>
            </a:xfrm>
            <a:custGeom>
              <a:avLst/>
              <a:gdLst/>
              <a:ahLst/>
              <a:cxnLst/>
              <a:rect l="l" t="t" r="r" b="b"/>
              <a:pathLst>
                <a:path w="5609" h="7254" extrusionOk="0">
                  <a:moveTo>
                    <a:pt x="4821" y="2410"/>
                  </a:moveTo>
                  <a:lnTo>
                    <a:pt x="4821" y="6466"/>
                  </a:lnTo>
                  <a:lnTo>
                    <a:pt x="765" y="6466"/>
                  </a:lnTo>
                  <a:lnTo>
                    <a:pt x="765" y="2410"/>
                  </a:lnTo>
                  <a:close/>
                  <a:moveTo>
                    <a:pt x="1646" y="0"/>
                  </a:moveTo>
                  <a:lnTo>
                    <a:pt x="1646" y="788"/>
                  </a:lnTo>
                  <a:lnTo>
                    <a:pt x="2411" y="788"/>
                  </a:lnTo>
                  <a:lnTo>
                    <a:pt x="2411" y="1646"/>
                  </a:lnTo>
                  <a:lnTo>
                    <a:pt x="1" y="1646"/>
                  </a:lnTo>
                  <a:lnTo>
                    <a:pt x="1" y="7254"/>
                  </a:lnTo>
                  <a:lnTo>
                    <a:pt x="5609" y="7254"/>
                  </a:lnTo>
                  <a:lnTo>
                    <a:pt x="5609" y="1646"/>
                  </a:lnTo>
                  <a:lnTo>
                    <a:pt x="3199" y="1646"/>
                  </a:lnTo>
                  <a:lnTo>
                    <a:pt x="3199" y="788"/>
                  </a:lnTo>
                  <a:lnTo>
                    <a:pt x="4056" y="788"/>
                  </a:lnTo>
                  <a:lnTo>
                    <a:pt x="40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57"/>
          <p:cNvGrpSpPr/>
          <p:nvPr/>
        </p:nvGrpSpPr>
        <p:grpSpPr>
          <a:xfrm>
            <a:off x="4885605" y="1926160"/>
            <a:ext cx="457206" cy="396235"/>
            <a:chOff x="7584015" y="2656398"/>
            <a:chExt cx="322135" cy="283491"/>
          </a:xfrm>
        </p:grpSpPr>
        <p:sp>
          <p:nvSpPr>
            <p:cNvPr id="1135" name="Google Shape;1135;p57"/>
            <p:cNvSpPr/>
            <p:nvPr/>
          </p:nvSpPr>
          <p:spPr>
            <a:xfrm>
              <a:off x="7584015" y="2656398"/>
              <a:ext cx="322135" cy="283491"/>
            </a:xfrm>
            <a:custGeom>
              <a:avLst/>
              <a:gdLst/>
              <a:ahLst/>
              <a:cxnLst/>
              <a:rect l="l" t="t" r="r" b="b"/>
              <a:pathLst>
                <a:path w="13721" h="12075" extrusionOk="0">
                  <a:moveTo>
                    <a:pt x="12933" y="858"/>
                  </a:moveTo>
                  <a:lnTo>
                    <a:pt x="12933" y="8112"/>
                  </a:lnTo>
                  <a:lnTo>
                    <a:pt x="858" y="8112"/>
                  </a:lnTo>
                  <a:lnTo>
                    <a:pt x="858" y="858"/>
                  </a:lnTo>
                  <a:close/>
                  <a:moveTo>
                    <a:pt x="12933" y="8877"/>
                  </a:moveTo>
                  <a:lnTo>
                    <a:pt x="12933" y="9665"/>
                  </a:lnTo>
                  <a:lnTo>
                    <a:pt x="858" y="9665"/>
                  </a:lnTo>
                  <a:lnTo>
                    <a:pt x="858" y="8877"/>
                  </a:lnTo>
                  <a:close/>
                  <a:moveTo>
                    <a:pt x="7718" y="10522"/>
                  </a:moveTo>
                  <a:lnTo>
                    <a:pt x="7718" y="11287"/>
                  </a:lnTo>
                  <a:lnTo>
                    <a:pt x="6073" y="11287"/>
                  </a:lnTo>
                  <a:lnTo>
                    <a:pt x="6073" y="10522"/>
                  </a:lnTo>
                  <a:close/>
                  <a:moveTo>
                    <a:pt x="1" y="1"/>
                  </a:moveTo>
                  <a:lnTo>
                    <a:pt x="1" y="10522"/>
                  </a:lnTo>
                  <a:lnTo>
                    <a:pt x="5308" y="10522"/>
                  </a:lnTo>
                  <a:lnTo>
                    <a:pt x="5308" y="11287"/>
                  </a:lnTo>
                  <a:lnTo>
                    <a:pt x="1646" y="11287"/>
                  </a:lnTo>
                  <a:lnTo>
                    <a:pt x="1646" y="12075"/>
                  </a:lnTo>
                  <a:lnTo>
                    <a:pt x="12168" y="12075"/>
                  </a:lnTo>
                  <a:lnTo>
                    <a:pt x="12168" y="11287"/>
                  </a:lnTo>
                  <a:lnTo>
                    <a:pt x="8506" y="11287"/>
                  </a:lnTo>
                  <a:lnTo>
                    <a:pt x="8506" y="10522"/>
                  </a:lnTo>
                  <a:lnTo>
                    <a:pt x="13721" y="10522"/>
                  </a:lnTo>
                  <a:lnTo>
                    <a:pt x="13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7"/>
            <p:cNvSpPr/>
            <p:nvPr/>
          </p:nvSpPr>
          <p:spPr>
            <a:xfrm>
              <a:off x="7622661" y="2695021"/>
              <a:ext cx="247030" cy="131169"/>
            </a:xfrm>
            <a:custGeom>
              <a:avLst/>
              <a:gdLst/>
              <a:ahLst/>
              <a:cxnLst/>
              <a:rect l="l" t="t" r="r" b="b"/>
              <a:pathLst>
                <a:path w="10522" h="5587" extrusionOk="0">
                  <a:moveTo>
                    <a:pt x="1252" y="858"/>
                  </a:moveTo>
                  <a:cubicBezTo>
                    <a:pt x="1437" y="858"/>
                    <a:pt x="1646" y="1067"/>
                    <a:pt x="1646" y="1252"/>
                  </a:cubicBezTo>
                  <a:cubicBezTo>
                    <a:pt x="1646" y="1438"/>
                    <a:pt x="1437" y="1646"/>
                    <a:pt x="1252" y="1646"/>
                  </a:cubicBezTo>
                  <a:cubicBezTo>
                    <a:pt x="951" y="1646"/>
                    <a:pt x="765" y="1438"/>
                    <a:pt x="765" y="1252"/>
                  </a:cubicBezTo>
                  <a:cubicBezTo>
                    <a:pt x="765" y="1067"/>
                    <a:pt x="951" y="858"/>
                    <a:pt x="1252" y="858"/>
                  </a:cubicBezTo>
                  <a:close/>
                  <a:moveTo>
                    <a:pt x="9270" y="858"/>
                  </a:moveTo>
                  <a:cubicBezTo>
                    <a:pt x="9456" y="858"/>
                    <a:pt x="9641" y="1067"/>
                    <a:pt x="9641" y="1252"/>
                  </a:cubicBezTo>
                  <a:cubicBezTo>
                    <a:pt x="9641" y="1438"/>
                    <a:pt x="9456" y="1646"/>
                    <a:pt x="9270" y="1646"/>
                  </a:cubicBezTo>
                  <a:cubicBezTo>
                    <a:pt x="9062" y="1646"/>
                    <a:pt x="8876" y="1438"/>
                    <a:pt x="8876" y="1252"/>
                  </a:cubicBezTo>
                  <a:cubicBezTo>
                    <a:pt x="8876" y="1067"/>
                    <a:pt x="9062" y="858"/>
                    <a:pt x="9270" y="858"/>
                  </a:cubicBezTo>
                  <a:close/>
                  <a:moveTo>
                    <a:pt x="1252" y="4057"/>
                  </a:moveTo>
                  <a:cubicBezTo>
                    <a:pt x="1437" y="4057"/>
                    <a:pt x="1646" y="4242"/>
                    <a:pt x="1646" y="4427"/>
                  </a:cubicBezTo>
                  <a:cubicBezTo>
                    <a:pt x="1646" y="4636"/>
                    <a:pt x="1437" y="4821"/>
                    <a:pt x="1252" y="4821"/>
                  </a:cubicBezTo>
                  <a:cubicBezTo>
                    <a:pt x="951" y="4821"/>
                    <a:pt x="765" y="4636"/>
                    <a:pt x="765" y="4427"/>
                  </a:cubicBezTo>
                  <a:cubicBezTo>
                    <a:pt x="765" y="4242"/>
                    <a:pt x="951" y="4057"/>
                    <a:pt x="1252" y="4057"/>
                  </a:cubicBezTo>
                  <a:close/>
                  <a:moveTo>
                    <a:pt x="9270" y="4057"/>
                  </a:moveTo>
                  <a:cubicBezTo>
                    <a:pt x="9456" y="4057"/>
                    <a:pt x="9641" y="4242"/>
                    <a:pt x="9641" y="4427"/>
                  </a:cubicBezTo>
                  <a:cubicBezTo>
                    <a:pt x="9641" y="4636"/>
                    <a:pt x="9456" y="4821"/>
                    <a:pt x="9270" y="4821"/>
                  </a:cubicBezTo>
                  <a:cubicBezTo>
                    <a:pt x="9062" y="4821"/>
                    <a:pt x="8876" y="4636"/>
                    <a:pt x="8876" y="4427"/>
                  </a:cubicBezTo>
                  <a:cubicBezTo>
                    <a:pt x="8876" y="4242"/>
                    <a:pt x="9062" y="4057"/>
                    <a:pt x="9270" y="4057"/>
                  </a:cubicBezTo>
                  <a:close/>
                  <a:moveTo>
                    <a:pt x="1252" y="1"/>
                  </a:moveTo>
                  <a:cubicBezTo>
                    <a:pt x="580" y="1"/>
                    <a:pt x="0" y="580"/>
                    <a:pt x="0" y="1252"/>
                  </a:cubicBezTo>
                  <a:cubicBezTo>
                    <a:pt x="0" y="1925"/>
                    <a:pt x="580" y="2411"/>
                    <a:pt x="1252" y="2411"/>
                  </a:cubicBezTo>
                  <a:cubicBezTo>
                    <a:pt x="1739" y="2411"/>
                    <a:pt x="2225" y="2110"/>
                    <a:pt x="2318" y="1646"/>
                  </a:cubicBezTo>
                  <a:lnTo>
                    <a:pt x="3175" y="1646"/>
                  </a:lnTo>
                  <a:lnTo>
                    <a:pt x="3175" y="4057"/>
                  </a:lnTo>
                  <a:lnTo>
                    <a:pt x="2318" y="4057"/>
                  </a:lnTo>
                  <a:cubicBezTo>
                    <a:pt x="2225" y="3570"/>
                    <a:pt x="1739" y="3269"/>
                    <a:pt x="1252" y="3269"/>
                  </a:cubicBezTo>
                  <a:cubicBezTo>
                    <a:pt x="580" y="3269"/>
                    <a:pt x="0" y="3755"/>
                    <a:pt x="0" y="4427"/>
                  </a:cubicBezTo>
                  <a:cubicBezTo>
                    <a:pt x="0" y="5123"/>
                    <a:pt x="580" y="5586"/>
                    <a:pt x="1252" y="5586"/>
                  </a:cubicBezTo>
                  <a:cubicBezTo>
                    <a:pt x="1739" y="5586"/>
                    <a:pt x="2225" y="5308"/>
                    <a:pt x="2318" y="4821"/>
                  </a:cubicBezTo>
                  <a:lnTo>
                    <a:pt x="4056" y="4821"/>
                  </a:lnTo>
                  <a:lnTo>
                    <a:pt x="4056" y="3269"/>
                  </a:lnTo>
                  <a:lnTo>
                    <a:pt x="6466" y="3269"/>
                  </a:lnTo>
                  <a:lnTo>
                    <a:pt x="6466" y="4821"/>
                  </a:lnTo>
                  <a:lnTo>
                    <a:pt x="8112" y="4821"/>
                  </a:lnTo>
                  <a:cubicBezTo>
                    <a:pt x="8297" y="5308"/>
                    <a:pt x="8784" y="5586"/>
                    <a:pt x="9270" y="5586"/>
                  </a:cubicBezTo>
                  <a:cubicBezTo>
                    <a:pt x="9943" y="5586"/>
                    <a:pt x="10522" y="5123"/>
                    <a:pt x="10522" y="4427"/>
                  </a:cubicBezTo>
                  <a:cubicBezTo>
                    <a:pt x="10522" y="3755"/>
                    <a:pt x="9943" y="3269"/>
                    <a:pt x="9270" y="3269"/>
                  </a:cubicBezTo>
                  <a:cubicBezTo>
                    <a:pt x="8784" y="3269"/>
                    <a:pt x="8297" y="3570"/>
                    <a:pt x="8112" y="4057"/>
                  </a:cubicBezTo>
                  <a:lnTo>
                    <a:pt x="7231" y="4057"/>
                  </a:lnTo>
                  <a:lnTo>
                    <a:pt x="7231" y="1646"/>
                  </a:lnTo>
                  <a:lnTo>
                    <a:pt x="8112" y="1646"/>
                  </a:lnTo>
                  <a:cubicBezTo>
                    <a:pt x="8297" y="2110"/>
                    <a:pt x="8784" y="2411"/>
                    <a:pt x="9270" y="2411"/>
                  </a:cubicBezTo>
                  <a:cubicBezTo>
                    <a:pt x="9943" y="2411"/>
                    <a:pt x="10522" y="1925"/>
                    <a:pt x="10522" y="1252"/>
                  </a:cubicBezTo>
                  <a:cubicBezTo>
                    <a:pt x="10522" y="580"/>
                    <a:pt x="9943" y="1"/>
                    <a:pt x="9270" y="1"/>
                  </a:cubicBezTo>
                  <a:cubicBezTo>
                    <a:pt x="8784" y="1"/>
                    <a:pt x="8297" y="372"/>
                    <a:pt x="8112" y="858"/>
                  </a:cubicBezTo>
                  <a:lnTo>
                    <a:pt x="6466" y="858"/>
                  </a:lnTo>
                  <a:lnTo>
                    <a:pt x="6466" y="2411"/>
                  </a:lnTo>
                  <a:lnTo>
                    <a:pt x="4056" y="2411"/>
                  </a:lnTo>
                  <a:lnTo>
                    <a:pt x="4056" y="858"/>
                  </a:lnTo>
                  <a:lnTo>
                    <a:pt x="2318" y="858"/>
                  </a:lnTo>
                  <a:cubicBezTo>
                    <a:pt x="2225" y="372"/>
                    <a:pt x="1739" y="1"/>
                    <a:pt x="1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57"/>
          <p:cNvGrpSpPr/>
          <p:nvPr/>
        </p:nvGrpSpPr>
        <p:grpSpPr>
          <a:xfrm>
            <a:off x="1303475" y="1895665"/>
            <a:ext cx="457211" cy="457216"/>
            <a:chOff x="1945248" y="2107933"/>
            <a:chExt cx="319951" cy="321575"/>
          </a:xfrm>
        </p:grpSpPr>
        <p:sp>
          <p:nvSpPr>
            <p:cNvPr id="1138" name="Google Shape;1138;p57"/>
            <p:cNvSpPr/>
            <p:nvPr/>
          </p:nvSpPr>
          <p:spPr>
            <a:xfrm>
              <a:off x="1945248" y="2178111"/>
              <a:ext cx="319951" cy="251397"/>
            </a:xfrm>
            <a:custGeom>
              <a:avLst/>
              <a:gdLst/>
              <a:ahLst/>
              <a:cxnLst/>
              <a:rect l="l" t="t" r="r" b="b"/>
              <a:pathLst>
                <a:path w="13628" h="10708" extrusionOk="0">
                  <a:moveTo>
                    <a:pt x="1159" y="766"/>
                  </a:moveTo>
                  <a:cubicBezTo>
                    <a:pt x="1368" y="766"/>
                    <a:pt x="1553" y="951"/>
                    <a:pt x="1553" y="1252"/>
                  </a:cubicBezTo>
                  <a:lnTo>
                    <a:pt x="1553" y="3848"/>
                  </a:lnTo>
                  <a:cubicBezTo>
                    <a:pt x="1553" y="4149"/>
                    <a:pt x="1739" y="4543"/>
                    <a:pt x="1947" y="4728"/>
                  </a:cubicBezTo>
                  <a:lnTo>
                    <a:pt x="3593" y="6374"/>
                  </a:lnTo>
                  <a:lnTo>
                    <a:pt x="4172" y="5794"/>
                  </a:lnTo>
                  <a:lnTo>
                    <a:pt x="2527" y="4149"/>
                  </a:lnTo>
                  <a:cubicBezTo>
                    <a:pt x="2434" y="4056"/>
                    <a:pt x="2434" y="3964"/>
                    <a:pt x="2434" y="3848"/>
                  </a:cubicBezTo>
                  <a:lnTo>
                    <a:pt x="2434" y="3662"/>
                  </a:lnTo>
                  <a:cubicBezTo>
                    <a:pt x="2527" y="3570"/>
                    <a:pt x="2619" y="3477"/>
                    <a:pt x="2805" y="3477"/>
                  </a:cubicBezTo>
                  <a:cubicBezTo>
                    <a:pt x="2897" y="3477"/>
                    <a:pt x="3013" y="3477"/>
                    <a:pt x="3106" y="3570"/>
                  </a:cubicBezTo>
                  <a:lnTo>
                    <a:pt x="6374" y="6953"/>
                  </a:lnTo>
                  <a:lnTo>
                    <a:pt x="6374" y="9850"/>
                  </a:lnTo>
                  <a:lnTo>
                    <a:pt x="3871" y="9850"/>
                  </a:lnTo>
                  <a:lnTo>
                    <a:pt x="3871" y="8483"/>
                  </a:lnTo>
                  <a:lnTo>
                    <a:pt x="788" y="5122"/>
                  </a:lnTo>
                  <a:lnTo>
                    <a:pt x="788" y="1252"/>
                  </a:lnTo>
                  <a:cubicBezTo>
                    <a:pt x="788" y="1067"/>
                    <a:pt x="974" y="858"/>
                    <a:pt x="1159" y="766"/>
                  </a:cubicBezTo>
                  <a:close/>
                  <a:moveTo>
                    <a:pt x="12376" y="766"/>
                  </a:moveTo>
                  <a:cubicBezTo>
                    <a:pt x="12654" y="766"/>
                    <a:pt x="12863" y="951"/>
                    <a:pt x="12863" y="1252"/>
                  </a:cubicBezTo>
                  <a:lnTo>
                    <a:pt x="12863" y="5122"/>
                  </a:lnTo>
                  <a:lnTo>
                    <a:pt x="9757" y="8483"/>
                  </a:lnTo>
                  <a:lnTo>
                    <a:pt x="9757" y="9850"/>
                  </a:lnTo>
                  <a:lnTo>
                    <a:pt x="7254" y="9850"/>
                  </a:lnTo>
                  <a:lnTo>
                    <a:pt x="7254" y="6953"/>
                  </a:lnTo>
                  <a:lnTo>
                    <a:pt x="10545" y="3570"/>
                  </a:lnTo>
                  <a:cubicBezTo>
                    <a:pt x="10638" y="3477"/>
                    <a:pt x="10823" y="3477"/>
                    <a:pt x="11009" y="3477"/>
                  </a:cubicBezTo>
                  <a:cubicBezTo>
                    <a:pt x="11217" y="3570"/>
                    <a:pt x="11217" y="3755"/>
                    <a:pt x="11217" y="3848"/>
                  </a:cubicBezTo>
                  <a:cubicBezTo>
                    <a:pt x="11217" y="3964"/>
                    <a:pt x="11217" y="4056"/>
                    <a:pt x="11125" y="4149"/>
                  </a:cubicBezTo>
                  <a:lnTo>
                    <a:pt x="9572" y="5794"/>
                  </a:lnTo>
                  <a:lnTo>
                    <a:pt x="10059" y="6374"/>
                  </a:lnTo>
                  <a:lnTo>
                    <a:pt x="11704" y="4728"/>
                  </a:lnTo>
                  <a:cubicBezTo>
                    <a:pt x="11889" y="4543"/>
                    <a:pt x="12075" y="4149"/>
                    <a:pt x="12075" y="3848"/>
                  </a:cubicBezTo>
                  <a:lnTo>
                    <a:pt x="12075" y="1252"/>
                  </a:lnTo>
                  <a:cubicBezTo>
                    <a:pt x="12075" y="1067"/>
                    <a:pt x="12167" y="858"/>
                    <a:pt x="12376" y="766"/>
                  </a:cubicBezTo>
                  <a:close/>
                  <a:moveTo>
                    <a:pt x="1159" y="1"/>
                  </a:moveTo>
                  <a:cubicBezTo>
                    <a:pt x="487" y="1"/>
                    <a:pt x="1" y="580"/>
                    <a:pt x="1" y="1252"/>
                  </a:cubicBezTo>
                  <a:lnTo>
                    <a:pt x="1" y="5401"/>
                  </a:lnTo>
                  <a:lnTo>
                    <a:pt x="3106" y="8877"/>
                  </a:lnTo>
                  <a:lnTo>
                    <a:pt x="3106" y="10708"/>
                  </a:lnTo>
                  <a:lnTo>
                    <a:pt x="10638" y="10708"/>
                  </a:lnTo>
                  <a:lnTo>
                    <a:pt x="10638" y="8877"/>
                  </a:lnTo>
                  <a:lnTo>
                    <a:pt x="13628" y="5401"/>
                  </a:lnTo>
                  <a:lnTo>
                    <a:pt x="13628" y="1252"/>
                  </a:lnTo>
                  <a:cubicBezTo>
                    <a:pt x="13628" y="580"/>
                    <a:pt x="13141" y="1"/>
                    <a:pt x="12469" y="1"/>
                  </a:cubicBezTo>
                  <a:cubicBezTo>
                    <a:pt x="11797" y="1"/>
                    <a:pt x="11217" y="580"/>
                    <a:pt x="11217" y="1252"/>
                  </a:cubicBezTo>
                  <a:lnTo>
                    <a:pt x="11217" y="2689"/>
                  </a:lnTo>
                  <a:lnTo>
                    <a:pt x="10823" y="2689"/>
                  </a:lnTo>
                  <a:cubicBezTo>
                    <a:pt x="10545" y="2689"/>
                    <a:pt x="10244" y="2805"/>
                    <a:pt x="10059" y="2990"/>
                  </a:cubicBezTo>
                  <a:lnTo>
                    <a:pt x="6860" y="6165"/>
                  </a:lnTo>
                  <a:lnTo>
                    <a:pt x="3685" y="2990"/>
                  </a:lnTo>
                  <a:cubicBezTo>
                    <a:pt x="3477" y="2805"/>
                    <a:pt x="3199" y="2689"/>
                    <a:pt x="2897" y="2689"/>
                  </a:cubicBezTo>
                  <a:lnTo>
                    <a:pt x="2434" y="2689"/>
                  </a:lnTo>
                  <a:lnTo>
                    <a:pt x="2434" y="1252"/>
                  </a:lnTo>
                  <a:cubicBezTo>
                    <a:pt x="2434" y="580"/>
                    <a:pt x="1855" y="1"/>
                    <a:pt x="1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7"/>
            <p:cNvSpPr/>
            <p:nvPr/>
          </p:nvSpPr>
          <p:spPr>
            <a:xfrm>
              <a:off x="2029583" y="2107933"/>
              <a:ext cx="151829" cy="151806"/>
            </a:xfrm>
            <a:custGeom>
              <a:avLst/>
              <a:gdLst/>
              <a:ahLst/>
              <a:cxnLst/>
              <a:rect l="l" t="t" r="r" b="b"/>
              <a:pathLst>
                <a:path w="6467" h="6466" extrusionOk="0">
                  <a:moveTo>
                    <a:pt x="2017" y="1159"/>
                  </a:moveTo>
                  <a:cubicBezTo>
                    <a:pt x="1832" y="1622"/>
                    <a:pt x="1739" y="2202"/>
                    <a:pt x="1739" y="2781"/>
                  </a:cubicBezTo>
                  <a:lnTo>
                    <a:pt x="858" y="2781"/>
                  </a:lnTo>
                  <a:cubicBezTo>
                    <a:pt x="951" y="2109"/>
                    <a:pt x="1438" y="1437"/>
                    <a:pt x="2017" y="1159"/>
                  </a:cubicBezTo>
                  <a:close/>
                  <a:moveTo>
                    <a:pt x="3268" y="765"/>
                  </a:moveTo>
                  <a:cubicBezTo>
                    <a:pt x="3477" y="765"/>
                    <a:pt x="3848" y="1530"/>
                    <a:pt x="3940" y="2781"/>
                  </a:cubicBezTo>
                  <a:lnTo>
                    <a:pt x="2504" y="2781"/>
                  </a:lnTo>
                  <a:cubicBezTo>
                    <a:pt x="2596" y="1530"/>
                    <a:pt x="3083" y="765"/>
                    <a:pt x="3268" y="765"/>
                  </a:cubicBezTo>
                  <a:close/>
                  <a:moveTo>
                    <a:pt x="4427" y="1159"/>
                  </a:moveTo>
                  <a:lnTo>
                    <a:pt x="4427" y="1159"/>
                  </a:lnTo>
                  <a:cubicBezTo>
                    <a:pt x="5007" y="1437"/>
                    <a:pt x="5493" y="2109"/>
                    <a:pt x="5586" y="2781"/>
                  </a:cubicBezTo>
                  <a:lnTo>
                    <a:pt x="4728" y="2781"/>
                  </a:lnTo>
                  <a:cubicBezTo>
                    <a:pt x="4728" y="2202"/>
                    <a:pt x="4636" y="1622"/>
                    <a:pt x="4427" y="1159"/>
                  </a:cubicBezTo>
                  <a:close/>
                  <a:moveTo>
                    <a:pt x="1739" y="3662"/>
                  </a:moveTo>
                  <a:cubicBezTo>
                    <a:pt x="1739" y="4241"/>
                    <a:pt x="1832" y="4821"/>
                    <a:pt x="2017" y="5307"/>
                  </a:cubicBezTo>
                  <a:cubicBezTo>
                    <a:pt x="1438" y="5006"/>
                    <a:pt x="951" y="4334"/>
                    <a:pt x="858" y="3662"/>
                  </a:cubicBezTo>
                  <a:close/>
                  <a:moveTo>
                    <a:pt x="5586" y="3662"/>
                  </a:moveTo>
                  <a:cubicBezTo>
                    <a:pt x="5493" y="4334"/>
                    <a:pt x="5007" y="5006"/>
                    <a:pt x="4427" y="5307"/>
                  </a:cubicBezTo>
                  <a:cubicBezTo>
                    <a:pt x="4636" y="4821"/>
                    <a:pt x="4728" y="4241"/>
                    <a:pt x="4728" y="3662"/>
                  </a:cubicBezTo>
                  <a:close/>
                  <a:moveTo>
                    <a:pt x="3940" y="3662"/>
                  </a:moveTo>
                  <a:cubicBezTo>
                    <a:pt x="3848" y="4913"/>
                    <a:pt x="3477" y="5678"/>
                    <a:pt x="3268" y="5678"/>
                  </a:cubicBezTo>
                  <a:cubicBezTo>
                    <a:pt x="3083" y="5678"/>
                    <a:pt x="2596" y="4913"/>
                    <a:pt x="2504" y="3662"/>
                  </a:cubicBezTo>
                  <a:close/>
                  <a:moveTo>
                    <a:pt x="3268" y="0"/>
                  </a:moveTo>
                  <a:cubicBezTo>
                    <a:pt x="1438" y="0"/>
                    <a:pt x="1" y="1437"/>
                    <a:pt x="1" y="3268"/>
                  </a:cubicBezTo>
                  <a:cubicBezTo>
                    <a:pt x="1" y="5006"/>
                    <a:pt x="1438" y="6466"/>
                    <a:pt x="3268" y="6466"/>
                  </a:cubicBezTo>
                  <a:cubicBezTo>
                    <a:pt x="5007" y="6466"/>
                    <a:pt x="6467" y="5006"/>
                    <a:pt x="6467" y="3268"/>
                  </a:cubicBezTo>
                  <a:cubicBezTo>
                    <a:pt x="6467" y="1437"/>
                    <a:pt x="5007" y="0"/>
                    <a:pt x="3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118;p57">
            <a:extLst>
              <a:ext uri="{FF2B5EF4-FFF2-40B4-BE49-F238E27FC236}">
                <a16:creationId xmlns:a16="http://schemas.microsoft.com/office/drawing/2014/main" id="{33D28410-5F1C-F200-9E39-93C90F7255B3}"/>
              </a:ext>
            </a:extLst>
          </p:cNvPr>
          <p:cNvSpPr txBox="1">
            <a:spLocks/>
          </p:cNvSpPr>
          <p:nvPr/>
        </p:nvSpPr>
        <p:spPr>
          <a:xfrm>
            <a:off x="2203900" y="3140575"/>
            <a:ext cx="1867180" cy="795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ctr" rtl="0">
              <a:lnSpc>
                <a:spcPct val="115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dirty="0"/>
              <a:t>VOLATILITY INDICATOR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24" name="Google Shape;1172;p60">
            <a:extLst>
              <a:ext uri="{FF2B5EF4-FFF2-40B4-BE49-F238E27FC236}">
                <a16:creationId xmlns:a16="http://schemas.microsoft.com/office/drawing/2014/main" id="{79318500-B71C-DAA6-C5C0-2E206BD93680}"/>
              </a:ext>
            </a:extLst>
          </p:cNvPr>
          <p:cNvSpPr txBox="1">
            <a:spLocks/>
          </p:cNvSpPr>
          <p:nvPr/>
        </p:nvSpPr>
        <p:spPr>
          <a:xfrm>
            <a:off x="2979648" y="55772"/>
            <a:ext cx="3024437" cy="35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6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ctr" rtl="0">
              <a:lnSpc>
                <a:spcPct val="115000"/>
              </a:lnSpc>
              <a:spcBef>
                <a:spcPts val="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9pPr>
          </a:lstStyle>
          <a:p>
            <a:pPr marL="0" indent="0"/>
            <a:r>
              <a:rPr lang="en-IN" dirty="0"/>
              <a:t>EVALUATION METRICS</a:t>
            </a:r>
          </a:p>
        </p:txBody>
      </p:sp>
      <p:cxnSp>
        <p:nvCxnSpPr>
          <p:cNvPr id="25" name="Google Shape;922;p50">
            <a:extLst>
              <a:ext uri="{FF2B5EF4-FFF2-40B4-BE49-F238E27FC236}">
                <a16:creationId xmlns:a16="http://schemas.microsoft.com/office/drawing/2014/main" id="{CD5A19AE-BF41-1E30-FB81-CE6D3F08E44D}"/>
              </a:ext>
            </a:extLst>
          </p:cNvPr>
          <p:cNvCxnSpPr>
            <a:cxnSpLocks/>
          </p:cNvCxnSpPr>
          <p:nvPr/>
        </p:nvCxnSpPr>
        <p:spPr>
          <a:xfrm flipH="1">
            <a:off x="4236990" y="866167"/>
            <a:ext cx="31229" cy="4055576"/>
          </a:xfrm>
          <a:prstGeom prst="straightConnector1">
            <a:avLst/>
          </a:prstGeom>
          <a:noFill/>
          <a:ln w="9525" cap="flat" cmpd="sng">
            <a:solidFill>
              <a:schemeClr val="dk1"/>
            </a:solidFill>
            <a:prstDash val="solid"/>
            <a:round/>
            <a:headEnd type="none" w="med" len="med"/>
            <a:tailEnd type="none" w="med" len="med"/>
          </a:ln>
        </p:spPr>
      </p:cxnSp>
      <p:cxnSp>
        <p:nvCxnSpPr>
          <p:cNvPr id="26" name="Google Shape;922;p50">
            <a:extLst>
              <a:ext uri="{FF2B5EF4-FFF2-40B4-BE49-F238E27FC236}">
                <a16:creationId xmlns:a16="http://schemas.microsoft.com/office/drawing/2014/main" id="{D17EA38A-8722-C61F-78AF-E2C5B0EDC1F9}"/>
              </a:ext>
            </a:extLst>
          </p:cNvPr>
          <p:cNvCxnSpPr>
            <a:cxnSpLocks/>
          </p:cNvCxnSpPr>
          <p:nvPr/>
        </p:nvCxnSpPr>
        <p:spPr>
          <a:xfrm flipH="1">
            <a:off x="477587" y="2733546"/>
            <a:ext cx="8117773" cy="0"/>
          </a:xfrm>
          <a:prstGeom prst="straightConnector1">
            <a:avLst/>
          </a:prstGeom>
          <a:noFill/>
          <a:ln w="9525" cap="flat" cmpd="sng">
            <a:solidFill>
              <a:schemeClr val="dk1"/>
            </a:solidFill>
            <a:prstDash val="solid"/>
            <a:round/>
            <a:headEnd type="none" w="med" len="med"/>
            <a:tailEnd type="none" w="med" len="med"/>
          </a:ln>
        </p:spPr>
      </p:cxnSp>
      <p:sp>
        <p:nvSpPr>
          <p:cNvPr id="28" name="Google Shape;1172;p60">
            <a:extLst>
              <a:ext uri="{FF2B5EF4-FFF2-40B4-BE49-F238E27FC236}">
                <a16:creationId xmlns:a16="http://schemas.microsoft.com/office/drawing/2014/main" id="{A8CB4735-6D4F-4FB5-2175-5A15650630A0}"/>
              </a:ext>
            </a:extLst>
          </p:cNvPr>
          <p:cNvSpPr txBox="1">
            <a:spLocks/>
          </p:cNvSpPr>
          <p:nvPr/>
        </p:nvSpPr>
        <p:spPr>
          <a:xfrm>
            <a:off x="894066" y="585438"/>
            <a:ext cx="3024437" cy="35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6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ctr" rtl="0">
              <a:lnSpc>
                <a:spcPct val="115000"/>
              </a:lnSpc>
              <a:spcBef>
                <a:spcPts val="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9pPr>
          </a:lstStyle>
          <a:p>
            <a:pPr marL="0" indent="0"/>
            <a:r>
              <a:rPr lang="en-IN" dirty="0"/>
              <a:t>MOMENTUM INDICATOR</a:t>
            </a:r>
          </a:p>
        </p:txBody>
      </p:sp>
      <p:sp>
        <p:nvSpPr>
          <p:cNvPr id="29" name="Google Shape;1172;p60">
            <a:extLst>
              <a:ext uri="{FF2B5EF4-FFF2-40B4-BE49-F238E27FC236}">
                <a16:creationId xmlns:a16="http://schemas.microsoft.com/office/drawing/2014/main" id="{2C4AE3E7-34A9-6A80-0679-AA8D965C9A7F}"/>
              </a:ext>
            </a:extLst>
          </p:cNvPr>
          <p:cNvSpPr txBox="1">
            <a:spLocks/>
          </p:cNvSpPr>
          <p:nvPr/>
        </p:nvSpPr>
        <p:spPr>
          <a:xfrm>
            <a:off x="4598903" y="603488"/>
            <a:ext cx="3024437" cy="35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6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ctr" rtl="0">
              <a:lnSpc>
                <a:spcPct val="115000"/>
              </a:lnSpc>
              <a:spcBef>
                <a:spcPts val="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9pPr>
          </a:lstStyle>
          <a:p>
            <a:pPr marL="0" indent="0"/>
            <a:r>
              <a:rPr lang="en-IN" dirty="0"/>
              <a:t>TECHNICAL INDICATOR</a:t>
            </a:r>
          </a:p>
        </p:txBody>
      </p:sp>
      <p:sp>
        <p:nvSpPr>
          <p:cNvPr id="30" name="Google Shape;1172;p60">
            <a:extLst>
              <a:ext uri="{FF2B5EF4-FFF2-40B4-BE49-F238E27FC236}">
                <a16:creationId xmlns:a16="http://schemas.microsoft.com/office/drawing/2014/main" id="{0B33E2E5-4C6B-9437-C737-10180B045233}"/>
              </a:ext>
            </a:extLst>
          </p:cNvPr>
          <p:cNvSpPr txBox="1">
            <a:spLocks/>
          </p:cNvSpPr>
          <p:nvPr/>
        </p:nvSpPr>
        <p:spPr>
          <a:xfrm>
            <a:off x="823092" y="2807382"/>
            <a:ext cx="3024437" cy="35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6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ctr" rtl="0">
              <a:lnSpc>
                <a:spcPct val="115000"/>
              </a:lnSpc>
              <a:spcBef>
                <a:spcPts val="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9pPr>
          </a:lstStyle>
          <a:p>
            <a:pPr marL="0" indent="0"/>
            <a:r>
              <a:rPr lang="en-IN" dirty="0"/>
              <a:t>VOLATILITY INDICATOR</a:t>
            </a:r>
          </a:p>
        </p:txBody>
      </p:sp>
      <p:sp>
        <p:nvSpPr>
          <p:cNvPr id="31" name="Google Shape;1172;p60">
            <a:extLst>
              <a:ext uri="{FF2B5EF4-FFF2-40B4-BE49-F238E27FC236}">
                <a16:creationId xmlns:a16="http://schemas.microsoft.com/office/drawing/2014/main" id="{F17E4DF9-CA80-18F9-0B50-4FAFEBEE22D8}"/>
              </a:ext>
            </a:extLst>
          </p:cNvPr>
          <p:cNvSpPr txBox="1">
            <a:spLocks/>
          </p:cNvSpPr>
          <p:nvPr/>
        </p:nvSpPr>
        <p:spPr>
          <a:xfrm>
            <a:off x="4741335" y="2822266"/>
            <a:ext cx="3024437" cy="35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6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ctr" rtl="0">
              <a:lnSpc>
                <a:spcPct val="115000"/>
              </a:lnSpc>
              <a:spcBef>
                <a:spcPts val="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9pPr>
          </a:lstStyle>
          <a:p>
            <a:pPr marL="0" indent="0"/>
            <a:r>
              <a:rPr lang="en-IN" dirty="0"/>
              <a:t>VOLUME INDICATOR</a:t>
            </a:r>
          </a:p>
        </p:txBody>
      </p:sp>
      <p:pic>
        <p:nvPicPr>
          <p:cNvPr id="2" name="Picture 1">
            <a:extLst>
              <a:ext uri="{FF2B5EF4-FFF2-40B4-BE49-F238E27FC236}">
                <a16:creationId xmlns:a16="http://schemas.microsoft.com/office/drawing/2014/main" id="{D880F6D2-591A-8695-6C14-39ED83CA05B2}"/>
              </a:ext>
            </a:extLst>
          </p:cNvPr>
          <p:cNvPicPr>
            <a:picLocks noChangeAspect="1"/>
          </p:cNvPicPr>
          <p:nvPr/>
        </p:nvPicPr>
        <p:blipFill rotWithShape="1">
          <a:blip r:embed="rId3"/>
          <a:srcRect t="19954"/>
          <a:stretch/>
        </p:blipFill>
        <p:spPr>
          <a:xfrm>
            <a:off x="1301997" y="940338"/>
            <a:ext cx="2135187" cy="1611783"/>
          </a:xfrm>
          <a:prstGeom prst="rect">
            <a:avLst/>
          </a:prstGeom>
        </p:spPr>
      </p:pic>
      <p:pic>
        <p:nvPicPr>
          <p:cNvPr id="3" name="Picture 2">
            <a:extLst>
              <a:ext uri="{FF2B5EF4-FFF2-40B4-BE49-F238E27FC236}">
                <a16:creationId xmlns:a16="http://schemas.microsoft.com/office/drawing/2014/main" id="{D0796386-322D-C64C-5520-55118787E690}"/>
              </a:ext>
            </a:extLst>
          </p:cNvPr>
          <p:cNvPicPr>
            <a:picLocks noChangeAspect="1"/>
          </p:cNvPicPr>
          <p:nvPr/>
        </p:nvPicPr>
        <p:blipFill rotWithShape="1">
          <a:blip r:embed="rId4"/>
          <a:srcRect l="9448" t="21058"/>
          <a:stretch/>
        </p:blipFill>
        <p:spPr>
          <a:xfrm>
            <a:off x="4948619" y="866167"/>
            <a:ext cx="2226343" cy="1828187"/>
          </a:xfrm>
          <a:prstGeom prst="rect">
            <a:avLst/>
          </a:prstGeom>
        </p:spPr>
      </p:pic>
      <p:pic>
        <p:nvPicPr>
          <p:cNvPr id="6" name="Picture 5">
            <a:extLst>
              <a:ext uri="{FF2B5EF4-FFF2-40B4-BE49-F238E27FC236}">
                <a16:creationId xmlns:a16="http://schemas.microsoft.com/office/drawing/2014/main" id="{4AA39597-87BE-E94F-E199-1A2F805880A9}"/>
              </a:ext>
            </a:extLst>
          </p:cNvPr>
          <p:cNvPicPr>
            <a:picLocks noChangeAspect="1"/>
          </p:cNvPicPr>
          <p:nvPr/>
        </p:nvPicPr>
        <p:blipFill rotWithShape="1">
          <a:blip r:embed="rId5"/>
          <a:srcRect t="20443"/>
          <a:stretch/>
        </p:blipFill>
        <p:spPr>
          <a:xfrm>
            <a:off x="1263165" y="3152259"/>
            <a:ext cx="2144289" cy="1611783"/>
          </a:xfrm>
          <a:prstGeom prst="rect">
            <a:avLst/>
          </a:prstGeom>
        </p:spPr>
      </p:pic>
      <p:pic>
        <p:nvPicPr>
          <p:cNvPr id="7" name="Picture 6">
            <a:extLst>
              <a:ext uri="{FF2B5EF4-FFF2-40B4-BE49-F238E27FC236}">
                <a16:creationId xmlns:a16="http://schemas.microsoft.com/office/drawing/2014/main" id="{2D676FDF-B49D-FA36-E3EF-2B2644E3EDD0}"/>
              </a:ext>
            </a:extLst>
          </p:cNvPr>
          <p:cNvPicPr>
            <a:picLocks noChangeAspect="1"/>
          </p:cNvPicPr>
          <p:nvPr/>
        </p:nvPicPr>
        <p:blipFill rotWithShape="1">
          <a:blip r:embed="rId6"/>
          <a:srcRect l="5607" t="20964"/>
          <a:stretch/>
        </p:blipFill>
        <p:spPr>
          <a:xfrm>
            <a:off x="5222671" y="3121205"/>
            <a:ext cx="2075954" cy="1703679"/>
          </a:xfrm>
          <a:prstGeom prst="rect">
            <a:avLst/>
          </a:prstGeom>
        </p:spPr>
      </p:pic>
    </p:spTree>
    <p:extLst>
      <p:ext uri="{BB962C8B-B14F-4D97-AF65-F5344CB8AC3E}">
        <p14:creationId xmlns:p14="http://schemas.microsoft.com/office/powerpoint/2010/main" val="656633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46"/>
          <p:cNvSpPr/>
          <p:nvPr/>
        </p:nvSpPr>
        <p:spPr>
          <a:xfrm>
            <a:off x="1047805" y="2488346"/>
            <a:ext cx="661200" cy="572700"/>
          </a:xfrm>
          <a:prstGeom prst="hexagon">
            <a:avLst>
              <a:gd name="adj" fmla="val 25000"/>
              <a:gd name="vf" fmla="val 1154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0" name="Google Shape;790;p46"/>
          <p:cNvSpPr/>
          <p:nvPr/>
        </p:nvSpPr>
        <p:spPr>
          <a:xfrm>
            <a:off x="1028781" y="3425091"/>
            <a:ext cx="661200" cy="572700"/>
          </a:xfrm>
          <a:prstGeom prst="hexagon">
            <a:avLst>
              <a:gd name="adj" fmla="val 25000"/>
              <a:gd name="vf" fmla="val 1154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2" name="Google Shape;792;p46"/>
          <p:cNvSpPr txBox="1">
            <a:spLocks noGrp="1"/>
          </p:cNvSpPr>
          <p:nvPr>
            <p:ph type="title"/>
          </p:nvPr>
        </p:nvSpPr>
        <p:spPr>
          <a:xfrm>
            <a:off x="564156" y="233138"/>
            <a:ext cx="77040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t>ALGORITHMS SELECTION</a:t>
            </a:r>
            <a:endParaRPr dirty="0"/>
          </a:p>
        </p:txBody>
      </p:sp>
      <p:sp>
        <p:nvSpPr>
          <p:cNvPr id="793" name="Google Shape;793;p46"/>
          <p:cNvSpPr txBox="1"/>
          <p:nvPr/>
        </p:nvSpPr>
        <p:spPr>
          <a:xfrm>
            <a:off x="701045" y="1003995"/>
            <a:ext cx="2988135" cy="488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rgbClr val="000000"/>
              </a:buClr>
              <a:buSzPts val="1100"/>
              <a:buFont typeface="Arial"/>
              <a:buNone/>
            </a:pPr>
            <a:r>
              <a:rPr lang="en" sz="2000" dirty="0">
                <a:solidFill>
                  <a:schemeClr val="accent6"/>
                </a:solidFill>
                <a:latin typeface="Bakbak One"/>
                <a:ea typeface="Bakbak One"/>
                <a:cs typeface="Bakbak One"/>
                <a:sym typeface="Bakbak One"/>
              </a:rPr>
              <a:t>CONSLUSION DERIVED</a:t>
            </a:r>
            <a:endParaRPr sz="2000" dirty="0">
              <a:solidFill>
                <a:schemeClr val="accent6"/>
              </a:solidFill>
              <a:latin typeface="Bakbak One"/>
              <a:ea typeface="Bakbak One"/>
              <a:cs typeface="Bakbak One"/>
              <a:sym typeface="Bakbak One"/>
            </a:endParaRPr>
          </a:p>
        </p:txBody>
      </p:sp>
      <p:sp>
        <p:nvSpPr>
          <p:cNvPr id="794" name="Google Shape;794;p46"/>
          <p:cNvSpPr txBox="1"/>
          <p:nvPr/>
        </p:nvSpPr>
        <p:spPr>
          <a:xfrm>
            <a:off x="564156" y="1565770"/>
            <a:ext cx="3081974" cy="583074"/>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IN" sz="1200" dirty="0">
                <a:solidFill>
                  <a:schemeClr val="accent6"/>
                </a:solidFill>
                <a:latin typeface="Didact Gothic"/>
                <a:ea typeface="Didact Gothic"/>
                <a:cs typeface="Didact Gothic"/>
                <a:sym typeface="Didact Gothic"/>
              </a:rPr>
              <a:t>Increasing order of accuracies based on companies – </a:t>
            </a:r>
          </a:p>
          <a:p>
            <a:pPr marL="0" lvl="0" indent="0" rtl="0">
              <a:lnSpc>
                <a:spcPct val="115000"/>
              </a:lnSpc>
              <a:spcBef>
                <a:spcPts val="0"/>
              </a:spcBef>
              <a:spcAft>
                <a:spcPts val="0"/>
              </a:spcAft>
              <a:buNone/>
            </a:pPr>
            <a:endParaRPr lang="en-IN" sz="1200" dirty="0">
              <a:solidFill>
                <a:schemeClr val="accent6"/>
              </a:solidFill>
              <a:latin typeface="Didact Gothic"/>
              <a:ea typeface="Didact Gothic"/>
              <a:cs typeface="Didact Gothic"/>
              <a:sym typeface="Didact Gothic"/>
            </a:endParaRPr>
          </a:p>
          <a:p>
            <a:pPr marL="0" lvl="0" indent="0" rtl="0">
              <a:lnSpc>
                <a:spcPct val="115000"/>
              </a:lnSpc>
              <a:spcBef>
                <a:spcPts val="0"/>
              </a:spcBef>
              <a:spcAft>
                <a:spcPts val="0"/>
              </a:spcAft>
              <a:buNone/>
            </a:pPr>
            <a:endParaRPr sz="1200" dirty="0">
              <a:solidFill>
                <a:schemeClr val="accent6"/>
              </a:solidFill>
              <a:latin typeface="Didact Gothic"/>
              <a:ea typeface="Didact Gothic"/>
              <a:cs typeface="Didact Gothic"/>
              <a:sym typeface="Didact Gothic"/>
            </a:endParaRPr>
          </a:p>
        </p:txBody>
      </p:sp>
      <p:sp>
        <p:nvSpPr>
          <p:cNvPr id="801" name="Google Shape;801;p46"/>
          <p:cNvSpPr txBox="1"/>
          <p:nvPr/>
        </p:nvSpPr>
        <p:spPr>
          <a:xfrm>
            <a:off x="3912830" y="1003995"/>
            <a:ext cx="4022400" cy="488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rgbClr val="000000"/>
              </a:buClr>
              <a:buSzPts val="1100"/>
              <a:buFont typeface="Arial"/>
              <a:buNone/>
            </a:pPr>
            <a:r>
              <a:rPr lang="en" sz="2000" dirty="0">
                <a:solidFill>
                  <a:schemeClr val="accent6"/>
                </a:solidFill>
                <a:latin typeface="Bakbak One"/>
                <a:ea typeface="Bakbak One"/>
                <a:cs typeface="Bakbak One"/>
                <a:sym typeface="Bakbak One"/>
              </a:rPr>
              <a:t>ACTUAL VS PREDICTED PRICES</a:t>
            </a:r>
            <a:endParaRPr sz="2000" dirty="0">
              <a:solidFill>
                <a:schemeClr val="accent6"/>
              </a:solidFill>
              <a:latin typeface="Bakbak One"/>
              <a:ea typeface="Bakbak One"/>
              <a:cs typeface="Bakbak One"/>
              <a:sym typeface="Bakbak One"/>
            </a:endParaRPr>
          </a:p>
        </p:txBody>
      </p:sp>
      <p:cxnSp>
        <p:nvCxnSpPr>
          <p:cNvPr id="802" name="Google Shape;802;p46"/>
          <p:cNvCxnSpPr>
            <a:cxnSpLocks/>
            <a:stCxn id="789" idx="1"/>
          </p:cNvCxnSpPr>
          <p:nvPr/>
        </p:nvCxnSpPr>
        <p:spPr>
          <a:xfrm flipH="1">
            <a:off x="1190980" y="3061046"/>
            <a:ext cx="374850" cy="345075"/>
          </a:xfrm>
          <a:prstGeom prst="straightConnector1">
            <a:avLst/>
          </a:prstGeom>
          <a:noFill/>
          <a:ln w="9525" cap="flat" cmpd="sng">
            <a:solidFill>
              <a:schemeClr val="dk1"/>
            </a:solidFill>
            <a:prstDash val="solid"/>
            <a:round/>
            <a:headEnd type="none" w="med" len="med"/>
            <a:tailEnd type="triangle" w="med" len="med"/>
          </a:ln>
        </p:spPr>
      </p:cxnSp>
      <p:sp>
        <p:nvSpPr>
          <p:cNvPr id="804" name="Google Shape;804;p46"/>
          <p:cNvSpPr txBox="1">
            <a:spLocks noGrp="1"/>
          </p:cNvSpPr>
          <p:nvPr>
            <p:ph type="title" idx="4294967295"/>
          </p:nvPr>
        </p:nvSpPr>
        <p:spPr>
          <a:xfrm>
            <a:off x="630675" y="2464816"/>
            <a:ext cx="417130" cy="572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dirty="0">
                <a:solidFill>
                  <a:schemeClr val="accent1"/>
                </a:solidFill>
              </a:rPr>
              <a:t>01</a:t>
            </a:r>
            <a:endParaRPr sz="1800" dirty="0">
              <a:solidFill>
                <a:schemeClr val="accent1"/>
              </a:solidFill>
            </a:endParaRPr>
          </a:p>
        </p:txBody>
      </p:sp>
      <p:sp>
        <p:nvSpPr>
          <p:cNvPr id="805" name="Google Shape;805;p46"/>
          <p:cNvSpPr txBox="1">
            <a:spLocks noGrp="1"/>
          </p:cNvSpPr>
          <p:nvPr>
            <p:ph type="title" idx="4294967295"/>
          </p:nvPr>
        </p:nvSpPr>
        <p:spPr>
          <a:xfrm>
            <a:off x="630675" y="3394191"/>
            <a:ext cx="454127" cy="572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a:solidFill>
                  <a:schemeClr val="accent1"/>
                </a:solidFill>
              </a:rPr>
              <a:t>02</a:t>
            </a:r>
            <a:endParaRPr sz="1800">
              <a:solidFill>
                <a:schemeClr val="accent1"/>
              </a:solidFill>
            </a:endParaRPr>
          </a:p>
        </p:txBody>
      </p:sp>
      <p:cxnSp>
        <p:nvCxnSpPr>
          <p:cNvPr id="807" name="Google Shape;807;p46"/>
          <p:cNvCxnSpPr/>
          <p:nvPr/>
        </p:nvCxnSpPr>
        <p:spPr>
          <a:xfrm>
            <a:off x="979880" y="1490570"/>
            <a:ext cx="6946200" cy="0"/>
          </a:xfrm>
          <a:prstGeom prst="straightConnector1">
            <a:avLst/>
          </a:prstGeom>
          <a:noFill/>
          <a:ln w="9525" cap="flat" cmpd="sng">
            <a:solidFill>
              <a:schemeClr val="dk1"/>
            </a:solidFill>
            <a:prstDash val="solid"/>
            <a:round/>
            <a:headEnd type="none" w="med" len="med"/>
            <a:tailEnd type="none" w="med" len="med"/>
          </a:ln>
        </p:spPr>
      </p:cxnSp>
      <p:cxnSp>
        <p:nvCxnSpPr>
          <p:cNvPr id="808" name="Google Shape;808;p46"/>
          <p:cNvCxnSpPr/>
          <p:nvPr/>
        </p:nvCxnSpPr>
        <p:spPr>
          <a:xfrm>
            <a:off x="3689255" y="1017820"/>
            <a:ext cx="0" cy="3387600"/>
          </a:xfrm>
          <a:prstGeom prst="straightConnector1">
            <a:avLst/>
          </a:prstGeom>
          <a:noFill/>
          <a:ln w="9525" cap="flat" cmpd="sng">
            <a:solidFill>
              <a:schemeClr val="dk1"/>
            </a:solidFill>
            <a:prstDash val="solid"/>
            <a:round/>
            <a:headEnd type="none" w="med" len="med"/>
            <a:tailEnd type="none" w="med" len="med"/>
          </a:ln>
        </p:spPr>
      </p:cxnSp>
      <p:grpSp>
        <p:nvGrpSpPr>
          <p:cNvPr id="809" name="Google Shape;809;p46"/>
          <p:cNvGrpSpPr/>
          <p:nvPr/>
        </p:nvGrpSpPr>
        <p:grpSpPr>
          <a:xfrm>
            <a:off x="1254878" y="3531673"/>
            <a:ext cx="247054" cy="321595"/>
            <a:chOff x="4797549" y="2638437"/>
            <a:chExt cx="247054" cy="321595"/>
          </a:xfrm>
        </p:grpSpPr>
        <p:sp>
          <p:nvSpPr>
            <p:cNvPr id="810" name="Google Shape;810;p46"/>
            <p:cNvSpPr/>
            <p:nvPr/>
          </p:nvSpPr>
          <p:spPr>
            <a:xfrm>
              <a:off x="4883528" y="2712982"/>
              <a:ext cx="18524" cy="17984"/>
            </a:xfrm>
            <a:custGeom>
              <a:avLst/>
              <a:gdLst/>
              <a:ahLst/>
              <a:cxnLst/>
              <a:rect l="l" t="t" r="r" b="b"/>
              <a:pathLst>
                <a:path w="789" h="766" extrusionOk="0">
                  <a:moveTo>
                    <a:pt x="1" y="1"/>
                  </a:moveTo>
                  <a:lnTo>
                    <a:pt x="1" y="766"/>
                  </a:lnTo>
                  <a:lnTo>
                    <a:pt x="788" y="766"/>
                  </a:lnTo>
                  <a:lnTo>
                    <a:pt x="7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1" name="Google Shape;811;p46"/>
            <p:cNvSpPr/>
            <p:nvPr/>
          </p:nvSpPr>
          <p:spPr>
            <a:xfrm>
              <a:off x="4874818" y="2788067"/>
              <a:ext cx="17984" cy="20167"/>
            </a:xfrm>
            <a:custGeom>
              <a:avLst/>
              <a:gdLst/>
              <a:ahLst/>
              <a:cxnLst/>
              <a:rect l="l" t="t" r="r" b="b"/>
              <a:pathLst>
                <a:path w="766" h="859" extrusionOk="0">
                  <a:moveTo>
                    <a:pt x="1" y="1"/>
                  </a:moveTo>
                  <a:lnTo>
                    <a:pt x="1" y="858"/>
                  </a:lnTo>
                  <a:lnTo>
                    <a:pt x="765" y="858"/>
                  </a:lnTo>
                  <a:lnTo>
                    <a:pt x="7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2" name="Google Shape;812;p46"/>
            <p:cNvSpPr/>
            <p:nvPr/>
          </p:nvSpPr>
          <p:spPr>
            <a:xfrm>
              <a:off x="4910740" y="2788067"/>
              <a:ext cx="20684" cy="20167"/>
            </a:xfrm>
            <a:custGeom>
              <a:avLst/>
              <a:gdLst/>
              <a:ahLst/>
              <a:cxnLst/>
              <a:rect l="l" t="t" r="r" b="b"/>
              <a:pathLst>
                <a:path w="881" h="859" extrusionOk="0">
                  <a:moveTo>
                    <a:pt x="0" y="1"/>
                  </a:moveTo>
                  <a:lnTo>
                    <a:pt x="0" y="858"/>
                  </a:lnTo>
                  <a:lnTo>
                    <a:pt x="881" y="858"/>
                  </a:lnTo>
                  <a:lnTo>
                    <a:pt x="8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3" name="Google Shape;813;p46"/>
            <p:cNvSpPr/>
            <p:nvPr/>
          </p:nvSpPr>
          <p:spPr>
            <a:xfrm>
              <a:off x="4874818" y="2826173"/>
              <a:ext cx="93065" cy="18524"/>
            </a:xfrm>
            <a:custGeom>
              <a:avLst/>
              <a:gdLst/>
              <a:ahLst/>
              <a:cxnLst/>
              <a:rect l="l" t="t" r="r" b="b"/>
              <a:pathLst>
                <a:path w="3964" h="789" extrusionOk="0">
                  <a:moveTo>
                    <a:pt x="1" y="0"/>
                  </a:moveTo>
                  <a:lnTo>
                    <a:pt x="1" y="788"/>
                  </a:lnTo>
                  <a:lnTo>
                    <a:pt x="3964" y="788"/>
                  </a:lnTo>
                  <a:lnTo>
                    <a:pt x="3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4" name="Google Shape;814;p46"/>
            <p:cNvSpPr/>
            <p:nvPr/>
          </p:nvSpPr>
          <p:spPr>
            <a:xfrm>
              <a:off x="4949363" y="2788067"/>
              <a:ext cx="18524" cy="20167"/>
            </a:xfrm>
            <a:custGeom>
              <a:avLst/>
              <a:gdLst/>
              <a:ahLst/>
              <a:cxnLst/>
              <a:rect l="l" t="t" r="r" b="b"/>
              <a:pathLst>
                <a:path w="789" h="859" extrusionOk="0">
                  <a:moveTo>
                    <a:pt x="1" y="1"/>
                  </a:moveTo>
                  <a:lnTo>
                    <a:pt x="1" y="858"/>
                  </a:lnTo>
                  <a:lnTo>
                    <a:pt x="789" y="858"/>
                  </a:lnTo>
                  <a:lnTo>
                    <a:pt x="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5" name="Google Shape;815;p46"/>
            <p:cNvSpPr/>
            <p:nvPr/>
          </p:nvSpPr>
          <p:spPr>
            <a:xfrm>
              <a:off x="4940652" y="2712982"/>
              <a:ext cx="17984" cy="17984"/>
            </a:xfrm>
            <a:custGeom>
              <a:avLst/>
              <a:gdLst/>
              <a:ahLst/>
              <a:cxnLst/>
              <a:rect l="l" t="t" r="r" b="b"/>
              <a:pathLst>
                <a:path w="766" h="766" extrusionOk="0">
                  <a:moveTo>
                    <a:pt x="1" y="1"/>
                  </a:moveTo>
                  <a:lnTo>
                    <a:pt x="1" y="766"/>
                  </a:lnTo>
                  <a:lnTo>
                    <a:pt x="766" y="766"/>
                  </a:lnTo>
                  <a:lnTo>
                    <a:pt x="7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6" name="Google Shape;816;p46"/>
            <p:cNvSpPr/>
            <p:nvPr/>
          </p:nvSpPr>
          <p:spPr>
            <a:xfrm>
              <a:off x="4797549" y="2638437"/>
              <a:ext cx="247054" cy="321595"/>
            </a:xfrm>
            <a:custGeom>
              <a:avLst/>
              <a:gdLst/>
              <a:ahLst/>
              <a:cxnLst/>
              <a:rect l="l" t="t" r="r" b="b"/>
              <a:pathLst>
                <a:path w="10523" h="13698" extrusionOk="0">
                  <a:moveTo>
                    <a:pt x="5308" y="766"/>
                  </a:moveTo>
                  <a:cubicBezTo>
                    <a:pt x="6861" y="766"/>
                    <a:pt x="8112" y="2017"/>
                    <a:pt x="8112" y="3662"/>
                  </a:cubicBezTo>
                  <a:lnTo>
                    <a:pt x="8112" y="4821"/>
                  </a:lnTo>
                  <a:lnTo>
                    <a:pt x="2411" y="4821"/>
                  </a:lnTo>
                  <a:lnTo>
                    <a:pt x="2411" y="3662"/>
                  </a:lnTo>
                  <a:cubicBezTo>
                    <a:pt x="2411" y="2017"/>
                    <a:pt x="3663" y="766"/>
                    <a:pt x="5308" y="766"/>
                  </a:cubicBezTo>
                  <a:close/>
                  <a:moveTo>
                    <a:pt x="1646" y="6374"/>
                  </a:moveTo>
                  <a:lnTo>
                    <a:pt x="1646" y="7231"/>
                  </a:lnTo>
                  <a:lnTo>
                    <a:pt x="881" y="7231"/>
                  </a:lnTo>
                  <a:lnTo>
                    <a:pt x="881" y="6374"/>
                  </a:lnTo>
                  <a:close/>
                  <a:moveTo>
                    <a:pt x="9665" y="6374"/>
                  </a:moveTo>
                  <a:lnTo>
                    <a:pt x="9665" y="7231"/>
                  </a:lnTo>
                  <a:lnTo>
                    <a:pt x="8877" y="7231"/>
                  </a:lnTo>
                  <a:lnTo>
                    <a:pt x="8877" y="6374"/>
                  </a:lnTo>
                  <a:close/>
                  <a:moveTo>
                    <a:pt x="8112" y="5586"/>
                  </a:moveTo>
                  <a:lnTo>
                    <a:pt x="8112" y="10430"/>
                  </a:lnTo>
                  <a:lnTo>
                    <a:pt x="2411" y="10430"/>
                  </a:lnTo>
                  <a:lnTo>
                    <a:pt x="2411" y="5586"/>
                  </a:lnTo>
                  <a:close/>
                  <a:moveTo>
                    <a:pt x="6096" y="11287"/>
                  </a:moveTo>
                  <a:lnTo>
                    <a:pt x="6096" y="12052"/>
                  </a:lnTo>
                  <a:cubicBezTo>
                    <a:pt x="6096" y="12538"/>
                    <a:pt x="5702" y="12840"/>
                    <a:pt x="5308" y="12840"/>
                  </a:cubicBezTo>
                  <a:cubicBezTo>
                    <a:pt x="4821" y="12840"/>
                    <a:pt x="4450" y="12538"/>
                    <a:pt x="4450" y="12052"/>
                  </a:cubicBezTo>
                  <a:lnTo>
                    <a:pt x="4450" y="11287"/>
                  </a:lnTo>
                  <a:close/>
                  <a:moveTo>
                    <a:pt x="5308" y="1"/>
                  </a:moveTo>
                  <a:cubicBezTo>
                    <a:pt x="3292" y="1"/>
                    <a:pt x="1646" y="1623"/>
                    <a:pt x="1646" y="3662"/>
                  </a:cubicBezTo>
                  <a:lnTo>
                    <a:pt x="1646" y="5586"/>
                  </a:lnTo>
                  <a:lnTo>
                    <a:pt x="1" y="5586"/>
                  </a:lnTo>
                  <a:lnTo>
                    <a:pt x="1" y="9642"/>
                  </a:lnTo>
                  <a:lnTo>
                    <a:pt x="881" y="9642"/>
                  </a:lnTo>
                  <a:lnTo>
                    <a:pt x="881" y="7996"/>
                  </a:lnTo>
                  <a:lnTo>
                    <a:pt x="1646" y="7996"/>
                  </a:lnTo>
                  <a:lnTo>
                    <a:pt x="1646" y="11287"/>
                  </a:lnTo>
                  <a:lnTo>
                    <a:pt x="3663" y="11287"/>
                  </a:lnTo>
                  <a:lnTo>
                    <a:pt x="3663" y="12052"/>
                  </a:lnTo>
                  <a:cubicBezTo>
                    <a:pt x="3663" y="12932"/>
                    <a:pt x="4358" y="13697"/>
                    <a:pt x="5308" y="13697"/>
                  </a:cubicBezTo>
                  <a:cubicBezTo>
                    <a:pt x="6189" y="13697"/>
                    <a:pt x="6861" y="12932"/>
                    <a:pt x="6861" y="12052"/>
                  </a:cubicBezTo>
                  <a:lnTo>
                    <a:pt x="6861" y="11287"/>
                  </a:lnTo>
                  <a:lnTo>
                    <a:pt x="8877" y="11287"/>
                  </a:lnTo>
                  <a:lnTo>
                    <a:pt x="8877" y="7996"/>
                  </a:lnTo>
                  <a:lnTo>
                    <a:pt x="9665" y="7996"/>
                  </a:lnTo>
                  <a:lnTo>
                    <a:pt x="9665" y="9642"/>
                  </a:lnTo>
                  <a:lnTo>
                    <a:pt x="10522" y="9642"/>
                  </a:lnTo>
                  <a:lnTo>
                    <a:pt x="10522" y="5586"/>
                  </a:lnTo>
                  <a:lnTo>
                    <a:pt x="8877" y="5586"/>
                  </a:lnTo>
                  <a:lnTo>
                    <a:pt x="8877" y="3662"/>
                  </a:lnTo>
                  <a:cubicBezTo>
                    <a:pt x="8877" y="1623"/>
                    <a:pt x="7255" y="1"/>
                    <a:pt x="5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818" name="Google Shape;818;p46"/>
          <p:cNvGrpSpPr/>
          <p:nvPr/>
        </p:nvGrpSpPr>
        <p:grpSpPr>
          <a:xfrm>
            <a:off x="1217338" y="2614730"/>
            <a:ext cx="322135" cy="319932"/>
            <a:chOff x="6175826" y="1597550"/>
            <a:chExt cx="322135" cy="319932"/>
          </a:xfrm>
        </p:grpSpPr>
        <p:sp>
          <p:nvSpPr>
            <p:cNvPr id="819" name="Google Shape;819;p46"/>
            <p:cNvSpPr/>
            <p:nvPr/>
          </p:nvSpPr>
          <p:spPr>
            <a:xfrm>
              <a:off x="6175826" y="1667729"/>
              <a:ext cx="322135" cy="249754"/>
            </a:xfrm>
            <a:custGeom>
              <a:avLst/>
              <a:gdLst/>
              <a:ahLst/>
              <a:cxnLst/>
              <a:rect l="l" t="t" r="r" b="b"/>
              <a:pathLst>
                <a:path w="13721" h="10638" extrusionOk="0">
                  <a:moveTo>
                    <a:pt x="1159" y="789"/>
                  </a:moveTo>
                  <a:cubicBezTo>
                    <a:pt x="1368" y="789"/>
                    <a:pt x="1646" y="974"/>
                    <a:pt x="1646" y="1159"/>
                  </a:cubicBezTo>
                  <a:lnTo>
                    <a:pt x="1646" y="3871"/>
                  </a:lnTo>
                  <a:cubicBezTo>
                    <a:pt x="1646" y="4149"/>
                    <a:pt x="1739" y="4450"/>
                    <a:pt x="1947" y="4728"/>
                  </a:cubicBezTo>
                  <a:lnTo>
                    <a:pt x="3593" y="6281"/>
                  </a:lnTo>
                  <a:lnTo>
                    <a:pt x="4172" y="5794"/>
                  </a:lnTo>
                  <a:lnTo>
                    <a:pt x="2527" y="4149"/>
                  </a:lnTo>
                  <a:cubicBezTo>
                    <a:pt x="2434" y="4056"/>
                    <a:pt x="2434" y="3964"/>
                    <a:pt x="2434" y="3871"/>
                  </a:cubicBezTo>
                  <a:lnTo>
                    <a:pt x="2434" y="3685"/>
                  </a:lnTo>
                  <a:cubicBezTo>
                    <a:pt x="2527" y="3570"/>
                    <a:pt x="2619" y="3477"/>
                    <a:pt x="2805" y="3477"/>
                  </a:cubicBezTo>
                  <a:cubicBezTo>
                    <a:pt x="2897" y="3477"/>
                    <a:pt x="3013" y="3477"/>
                    <a:pt x="3106" y="3570"/>
                  </a:cubicBezTo>
                  <a:lnTo>
                    <a:pt x="6490" y="6953"/>
                  </a:lnTo>
                  <a:lnTo>
                    <a:pt x="6490" y="9850"/>
                  </a:lnTo>
                  <a:lnTo>
                    <a:pt x="3871" y="9850"/>
                  </a:lnTo>
                  <a:lnTo>
                    <a:pt x="3871" y="8506"/>
                  </a:lnTo>
                  <a:lnTo>
                    <a:pt x="789" y="5030"/>
                  </a:lnTo>
                  <a:lnTo>
                    <a:pt x="789" y="1159"/>
                  </a:lnTo>
                  <a:cubicBezTo>
                    <a:pt x="789" y="974"/>
                    <a:pt x="974" y="789"/>
                    <a:pt x="1159" y="789"/>
                  </a:cubicBezTo>
                  <a:close/>
                  <a:moveTo>
                    <a:pt x="12469" y="789"/>
                  </a:moveTo>
                  <a:cubicBezTo>
                    <a:pt x="12654" y="789"/>
                    <a:pt x="12863" y="974"/>
                    <a:pt x="12863" y="1159"/>
                  </a:cubicBezTo>
                  <a:lnTo>
                    <a:pt x="12863" y="5030"/>
                  </a:lnTo>
                  <a:lnTo>
                    <a:pt x="9757" y="8506"/>
                  </a:lnTo>
                  <a:lnTo>
                    <a:pt x="9757" y="9850"/>
                  </a:lnTo>
                  <a:lnTo>
                    <a:pt x="7254" y="9850"/>
                  </a:lnTo>
                  <a:lnTo>
                    <a:pt x="7254" y="6953"/>
                  </a:lnTo>
                  <a:lnTo>
                    <a:pt x="10638" y="3570"/>
                  </a:lnTo>
                  <a:cubicBezTo>
                    <a:pt x="10704" y="3504"/>
                    <a:pt x="10769" y="3438"/>
                    <a:pt x="10867" y="3438"/>
                  </a:cubicBezTo>
                  <a:cubicBezTo>
                    <a:pt x="10908" y="3438"/>
                    <a:pt x="10954" y="3450"/>
                    <a:pt x="11009" y="3477"/>
                  </a:cubicBezTo>
                  <a:cubicBezTo>
                    <a:pt x="11217" y="3570"/>
                    <a:pt x="11310" y="3685"/>
                    <a:pt x="11310" y="3871"/>
                  </a:cubicBezTo>
                  <a:cubicBezTo>
                    <a:pt x="11310" y="3964"/>
                    <a:pt x="11217" y="4056"/>
                    <a:pt x="11125" y="4149"/>
                  </a:cubicBezTo>
                  <a:lnTo>
                    <a:pt x="9572" y="5794"/>
                  </a:lnTo>
                  <a:lnTo>
                    <a:pt x="10151" y="6281"/>
                  </a:lnTo>
                  <a:lnTo>
                    <a:pt x="11704" y="4728"/>
                  </a:lnTo>
                  <a:cubicBezTo>
                    <a:pt x="11982" y="4450"/>
                    <a:pt x="12075" y="4149"/>
                    <a:pt x="12075" y="3871"/>
                  </a:cubicBezTo>
                  <a:lnTo>
                    <a:pt x="12075" y="1159"/>
                  </a:lnTo>
                  <a:cubicBezTo>
                    <a:pt x="12075" y="974"/>
                    <a:pt x="12283" y="789"/>
                    <a:pt x="12469" y="789"/>
                  </a:cubicBezTo>
                  <a:close/>
                  <a:moveTo>
                    <a:pt x="1275" y="1"/>
                  </a:moveTo>
                  <a:cubicBezTo>
                    <a:pt x="580" y="1"/>
                    <a:pt x="1" y="487"/>
                    <a:pt x="1" y="1159"/>
                  </a:cubicBezTo>
                  <a:lnTo>
                    <a:pt x="1" y="5308"/>
                  </a:lnTo>
                  <a:lnTo>
                    <a:pt x="3106" y="8784"/>
                  </a:lnTo>
                  <a:lnTo>
                    <a:pt x="3106" y="10638"/>
                  </a:lnTo>
                  <a:lnTo>
                    <a:pt x="10638" y="10638"/>
                  </a:lnTo>
                  <a:lnTo>
                    <a:pt x="10638" y="8784"/>
                  </a:lnTo>
                  <a:lnTo>
                    <a:pt x="13720" y="5308"/>
                  </a:lnTo>
                  <a:lnTo>
                    <a:pt x="13720" y="1159"/>
                  </a:lnTo>
                  <a:cubicBezTo>
                    <a:pt x="13720" y="580"/>
                    <a:pt x="13141" y="1"/>
                    <a:pt x="12469" y="1"/>
                  </a:cubicBezTo>
                  <a:cubicBezTo>
                    <a:pt x="11797" y="1"/>
                    <a:pt x="11310" y="487"/>
                    <a:pt x="11310" y="1159"/>
                  </a:cubicBezTo>
                  <a:lnTo>
                    <a:pt x="11310" y="2712"/>
                  </a:lnTo>
                  <a:cubicBezTo>
                    <a:pt x="11125" y="2712"/>
                    <a:pt x="11009" y="2619"/>
                    <a:pt x="10916" y="2619"/>
                  </a:cubicBezTo>
                  <a:cubicBezTo>
                    <a:pt x="10545" y="2619"/>
                    <a:pt x="10244" y="2805"/>
                    <a:pt x="10059" y="2990"/>
                  </a:cubicBezTo>
                  <a:lnTo>
                    <a:pt x="6860" y="6188"/>
                  </a:lnTo>
                  <a:lnTo>
                    <a:pt x="3685" y="2990"/>
                  </a:lnTo>
                  <a:cubicBezTo>
                    <a:pt x="3477" y="2805"/>
                    <a:pt x="3199" y="2712"/>
                    <a:pt x="2897" y="2619"/>
                  </a:cubicBezTo>
                  <a:cubicBezTo>
                    <a:pt x="2712" y="2619"/>
                    <a:pt x="2527" y="2712"/>
                    <a:pt x="2434" y="2712"/>
                  </a:cubicBezTo>
                  <a:lnTo>
                    <a:pt x="2434" y="1159"/>
                  </a:lnTo>
                  <a:cubicBezTo>
                    <a:pt x="2434" y="580"/>
                    <a:pt x="1855" y="1"/>
                    <a:pt x="1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0" name="Google Shape;820;p46"/>
            <p:cNvSpPr/>
            <p:nvPr/>
          </p:nvSpPr>
          <p:spPr>
            <a:xfrm>
              <a:off x="6250911" y="1597550"/>
              <a:ext cx="172513" cy="108818"/>
            </a:xfrm>
            <a:custGeom>
              <a:avLst/>
              <a:gdLst/>
              <a:ahLst/>
              <a:cxnLst/>
              <a:rect l="l" t="t" r="r" b="b"/>
              <a:pathLst>
                <a:path w="7348" h="4635" extrusionOk="0">
                  <a:moveTo>
                    <a:pt x="4242" y="765"/>
                  </a:moveTo>
                  <a:cubicBezTo>
                    <a:pt x="4914" y="765"/>
                    <a:pt x="5493" y="1344"/>
                    <a:pt x="5493" y="2039"/>
                  </a:cubicBezTo>
                  <a:lnTo>
                    <a:pt x="5493" y="2318"/>
                  </a:lnTo>
                  <a:lnTo>
                    <a:pt x="5795" y="2410"/>
                  </a:lnTo>
                  <a:cubicBezTo>
                    <a:pt x="6189" y="2410"/>
                    <a:pt x="6467" y="2804"/>
                    <a:pt x="6467" y="3198"/>
                  </a:cubicBezTo>
                  <a:cubicBezTo>
                    <a:pt x="6467" y="3569"/>
                    <a:pt x="6073" y="3870"/>
                    <a:pt x="5702" y="3870"/>
                  </a:cubicBezTo>
                  <a:lnTo>
                    <a:pt x="1553" y="3870"/>
                  </a:lnTo>
                  <a:cubicBezTo>
                    <a:pt x="1553" y="3870"/>
                    <a:pt x="858" y="3569"/>
                    <a:pt x="858" y="3082"/>
                  </a:cubicBezTo>
                  <a:cubicBezTo>
                    <a:pt x="858" y="2804"/>
                    <a:pt x="1067" y="2410"/>
                    <a:pt x="1438" y="2410"/>
                  </a:cubicBezTo>
                  <a:lnTo>
                    <a:pt x="1832" y="2318"/>
                  </a:lnTo>
                  <a:lnTo>
                    <a:pt x="1832" y="2039"/>
                  </a:lnTo>
                  <a:cubicBezTo>
                    <a:pt x="1832" y="1553"/>
                    <a:pt x="2226" y="1159"/>
                    <a:pt x="2712" y="1159"/>
                  </a:cubicBezTo>
                  <a:cubicBezTo>
                    <a:pt x="2805" y="1159"/>
                    <a:pt x="2898" y="1251"/>
                    <a:pt x="2990" y="1251"/>
                  </a:cubicBezTo>
                  <a:lnTo>
                    <a:pt x="3176" y="1344"/>
                  </a:lnTo>
                  <a:lnTo>
                    <a:pt x="3384" y="1159"/>
                  </a:lnTo>
                  <a:cubicBezTo>
                    <a:pt x="3570" y="973"/>
                    <a:pt x="3964" y="765"/>
                    <a:pt x="4242" y="765"/>
                  </a:cubicBezTo>
                  <a:close/>
                  <a:moveTo>
                    <a:pt x="4242" y="0"/>
                  </a:moveTo>
                  <a:cubicBezTo>
                    <a:pt x="3755" y="0"/>
                    <a:pt x="3384" y="93"/>
                    <a:pt x="2990" y="394"/>
                  </a:cubicBezTo>
                  <a:lnTo>
                    <a:pt x="2596" y="394"/>
                  </a:lnTo>
                  <a:cubicBezTo>
                    <a:pt x="1832" y="394"/>
                    <a:pt x="1252" y="973"/>
                    <a:pt x="1067" y="1645"/>
                  </a:cubicBezTo>
                  <a:cubicBezTo>
                    <a:pt x="487" y="1924"/>
                    <a:pt x="1" y="2503"/>
                    <a:pt x="1" y="3082"/>
                  </a:cubicBezTo>
                  <a:cubicBezTo>
                    <a:pt x="1" y="3963"/>
                    <a:pt x="673" y="4635"/>
                    <a:pt x="1553" y="4635"/>
                  </a:cubicBezTo>
                  <a:lnTo>
                    <a:pt x="5702" y="4635"/>
                  </a:lnTo>
                  <a:cubicBezTo>
                    <a:pt x="6559" y="4635"/>
                    <a:pt x="7231" y="4056"/>
                    <a:pt x="7231" y="3198"/>
                  </a:cubicBezTo>
                  <a:cubicBezTo>
                    <a:pt x="7347" y="2503"/>
                    <a:pt x="6861" y="1924"/>
                    <a:pt x="6281" y="1645"/>
                  </a:cubicBezTo>
                  <a:cubicBezTo>
                    <a:pt x="6073" y="672"/>
                    <a:pt x="5215" y="0"/>
                    <a:pt x="4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5" name="TextBox 4">
            <a:extLst>
              <a:ext uri="{FF2B5EF4-FFF2-40B4-BE49-F238E27FC236}">
                <a16:creationId xmlns:a16="http://schemas.microsoft.com/office/drawing/2014/main" id="{3D2EBE60-2F45-802D-33FD-7D16B2E86353}"/>
              </a:ext>
            </a:extLst>
          </p:cNvPr>
          <p:cNvSpPr txBox="1"/>
          <p:nvPr/>
        </p:nvSpPr>
        <p:spPr>
          <a:xfrm>
            <a:off x="1702717" y="2331253"/>
            <a:ext cx="1960181" cy="1808252"/>
          </a:xfrm>
          <a:prstGeom prst="rect">
            <a:avLst/>
          </a:prstGeom>
          <a:noFill/>
        </p:spPr>
        <p:txBody>
          <a:bodyPr wrap="square">
            <a:spAutoFit/>
          </a:bodyPr>
          <a:lstStyle/>
          <a:p>
            <a:pPr marL="0" lvl="0" indent="0" rtl="0">
              <a:lnSpc>
                <a:spcPct val="115000"/>
              </a:lnSpc>
              <a:spcBef>
                <a:spcPts val="0"/>
              </a:spcBef>
              <a:spcAft>
                <a:spcPts val="0"/>
              </a:spcAft>
              <a:buNone/>
            </a:pPr>
            <a:r>
              <a:rPr lang="en-IN" sz="1400" dirty="0">
                <a:solidFill>
                  <a:schemeClr val="accent6"/>
                </a:solidFill>
                <a:latin typeface="Didact Gothic"/>
                <a:ea typeface="Didact Gothic"/>
                <a:cs typeface="Didact Gothic"/>
                <a:sym typeface="Didact Gothic"/>
              </a:rPr>
              <a:t>Companies with high volatilities :</a:t>
            </a:r>
          </a:p>
          <a:p>
            <a:pPr marL="0" lvl="0" indent="0" rtl="0">
              <a:lnSpc>
                <a:spcPct val="115000"/>
              </a:lnSpc>
              <a:spcBef>
                <a:spcPts val="0"/>
              </a:spcBef>
              <a:spcAft>
                <a:spcPts val="0"/>
              </a:spcAft>
              <a:buNone/>
            </a:pPr>
            <a:r>
              <a:rPr lang="en-IN" sz="1400" dirty="0">
                <a:solidFill>
                  <a:schemeClr val="accent6"/>
                </a:solidFill>
                <a:latin typeface="Didact Gothic"/>
                <a:ea typeface="Didact Gothic"/>
                <a:cs typeface="Didact Gothic"/>
                <a:sym typeface="Didact Gothic"/>
              </a:rPr>
              <a:t>RR &gt; DT &gt; RF</a:t>
            </a:r>
          </a:p>
          <a:p>
            <a:pPr marL="0" lvl="0" indent="0" rtl="0">
              <a:lnSpc>
                <a:spcPct val="115000"/>
              </a:lnSpc>
              <a:spcBef>
                <a:spcPts val="0"/>
              </a:spcBef>
              <a:spcAft>
                <a:spcPts val="0"/>
              </a:spcAft>
              <a:buNone/>
            </a:pPr>
            <a:endParaRPr lang="en-US" sz="1400" dirty="0">
              <a:solidFill>
                <a:schemeClr val="accent6"/>
              </a:solidFill>
              <a:latin typeface="Didact Gothic"/>
              <a:ea typeface="Didact Gothic"/>
              <a:cs typeface="Didact Gothic"/>
              <a:sym typeface="Didact Gothic"/>
            </a:endParaRPr>
          </a:p>
          <a:p>
            <a:pPr marL="0" lvl="0" indent="0" rtl="0">
              <a:lnSpc>
                <a:spcPct val="115000"/>
              </a:lnSpc>
              <a:spcBef>
                <a:spcPts val="0"/>
              </a:spcBef>
              <a:spcAft>
                <a:spcPts val="0"/>
              </a:spcAft>
              <a:buNone/>
            </a:pPr>
            <a:r>
              <a:rPr lang="en-US" sz="1400" dirty="0">
                <a:solidFill>
                  <a:schemeClr val="accent6"/>
                </a:solidFill>
                <a:latin typeface="Didact Gothic"/>
                <a:ea typeface="Didact Gothic"/>
                <a:cs typeface="Didact Gothic"/>
                <a:sym typeface="Didact Gothic"/>
              </a:rPr>
              <a:t>Companies with </a:t>
            </a:r>
            <a:r>
              <a:rPr lang="en-US" dirty="0">
                <a:solidFill>
                  <a:schemeClr val="accent6"/>
                </a:solidFill>
                <a:latin typeface="Didact Gothic"/>
                <a:ea typeface="Didact Gothic"/>
                <a:cs typeface="Didact Gothic"/>
                <a:sym typeface="Didact Gothic"/>
              </a:rPr>
              <a:t>Low</a:t>
            </a:r>
            <a:r>
              <a:rPr lang="en-US" sz="1400" dirty="0">
                <a:solidFill>
                  <a:schemeClr val="accent6"/>
                </a:solidFill>
                <a:latin typeface="Didact Gothic"/>
                <a:ea typeface="Didact Gothic"/>
                <a:cs typeface="Didact Gothic"/>
                <a:sym typeface="Didact Gothic"/>
              </a:rPr>
              <a:t> volatilities :</a:t>
            </a:r>
          </a:p>
          <a:p>
            <a:pPr marL="0" lvl="0" indent="0" rtl="0">
              <a:lnSpc>
                <a:spcPct val="115000"/>
              </a:lnSpc>
              <a:spcBef>
                <a:spcPts val="0"/>
              </a:spcBef>
              <a:spcAft>
                <a:spcPts val="0"/>
              </a:spcAft>
              <a:buNone/>
            </a:pPr>
            <a:r>
              <a:rPr lang="en-US" sz="1400" dirty="0">
                <a:solidFill>
                  <a:schemeClr val="accent6"/>
                </a:solidFill>
                <a:latin typeface="Didact Gothic"/>
                <a:ea typeface="Didact Gothic"/>
                <a:cs typeface="Didact Gothic"/>
                <a:sym typeface="Didact Gothic"/>
              </a:rPr>
              <a:t>RF &gt; DT &gt; RR</a:t>
            </a:r>
          </a:p>
        </p:txBody>
      </p:sp>
      <p:pic>
        <p:nvPicPr>
          <p:cNvPr id="8" name="Picture 7">
            <a:extLst>
              <a:ext uri="{FF2B5EF4-FFF2-40B4-BE49-F238E27FC236}">
                <a16:creationId xmlns:a16="http://schemas.microsoft.com/office/drawing/2014/main" id="{2F72059C-AD1D-4BB9-6E8E-9F0CE35BF29D}"/>
              </a:ext>
            </a:extLst>
          </p:cNvPr>
          <p:cNvPicPr>
            <a:picLocks noChangeAspect="1"/>
          </p:cNvPicPr>
          <p:nvPr/>
        </p:nvPicPr>
        <p:blipFill>
          <a:blip r:embed="rId3"/>
          <a:stretch>
            <a:fillRect/>
          </a:stretch>
        </p:blipFill>
        <p:spPr>
          <a:xfrm>
            <a:off x="3910339" y="1868119"/>
            <a:ext cx="4532260" cy="21909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24" name="Google Shape;1172;p60">
            <a:extLst>
              <a:ext uri="{FF2B5EF4-FFF2-40B4-BE49-F238E27FC236}">
                <a16:creationId xmlns:a16="http://schemas.microsoft.com/office/drawing/2014/main" id="{79318500-B71C-DAA6-C5C0-2E206BD93680}"/>
              </a:ext>
            </a:extLst>
          </p:cNvPr>
          <p:cNvSpPr txBox="1">
            <a:spLocks/>
          </p:cNvSpPr>
          <p:nvPr/>
        </p:nvSpPr>
        <p:spPr>
          <a:xfrm>
            <a:off x="2979648" y="55772"/>
            <a:ext cx="3024437" cy="35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6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ctr" rtl="0">
              <a:lnSpc>
                <a:spcPct val="115000"/>
              </a:lnSpc>
              <a:spcBef>
                <a:spcPts val="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9pPr>
          </a:lstStyle>
          <a:p>
            <a:pPr marL="0" indent="0"/>
            <a:r>
              <a:rPr lang="en-IN" dirty="0"/>
              <a:t>EVALUATION METRICS:</a:t>
            </a:r>
          </a:p>
        </p:txBody>
      </p:sp>
      <p:cxnSp>
        <p:nvCxnSpPr>
          <p:cNvPr id="25" name="Google Shape;922;p50">
            <a:extLst>
              <a:ext uri="{FF2B5EF4-FFF2-40B4-BE49-F238E27FC236}">
                <a16:creationId xmlns:a16="http://schemas.microsoft.com/office/drawing/2014/main" id="{CD5A19AE-BF41-1E30-FB81-CE6D3F08E44D}"/>
              </a:ext>
            </a:extLst>
          </p:cNvPr>
          <p:cNvCxnSpPr>
            <a:cxnSpLocks/>
          </p:cNvCxnSpPr>
          <p:nvPr/>
        </p:nvCxnSpPr>
        <p:spPr>
          <a:xfrm flipH="1">
            <a:off x="4236990" y="866167"/>
            <a:ext cx="31229" cy="4055576"/>
          </a:xfrm>
          <a:prstGeom prst="straightConnector1">
            <a:avLst/>
          </a:prstGeom>
          <a:noFill/>
          <a:ln w="9525" cap="flat" cmpd="sng">
            <a:solidFill>
              <a:schemeClr val="dk1"/>
            </a:solidFill>
            <a:prstDash val="solid"/>
            <a:round/>
            <a:headEnd type="none" w="med" len="med"/>
            <a:tailEnd type="none" w="med" len="med"/>
          </a:ln>
        </p:spPr>
      </p:cxnSp>
      <p:cxnSp>
        <p:nvCxnSpPr>
          <p:cNvPr id="26" name="Google Shape;922;p50">
            <a:extLst>
              <a:ext uri="{FF2B5EF4-FFF2-40B4-BE49-F238E27FC236}">
                <a16:creationId xmlns:a16="http://schemas.microsoft.com/office/drawing/2014/main" id="{D17EA38A-8722-C61F-78AF-E2C5B0EDC1F9}"/>
              </a:ext>
            </a:extLst>
          </p:cNvPr>
          <p:cNvCxnSpPr>
            <a:cxnSpLocks/>
          </p:cNvCxnSpPr>
          <p:nvPr/>
        </p:nvCxnSpPr>
        <p:spPr>
          <a:xfrm flipH="1">
            <a:off x="477587" y="2733546"/>
            <a:ext cx="8117773" cy="0"/>
          </a:xfrm>
          <a:prstGeom prst="straightConnector1">
            <a:avLst/>
          </a:prstGeom>
          <a:noFill/>
          <a:ln w="9525" cap="flat" cmpd="sng">
            <a:solidFill>
              <a:schemeClr val="dk1"/>
            </a:solidFill>
            <a:prstDash val="solid"/>
            <a:round/>
            <a:headEnd type="none" w="med" len="med"/>
            <a:tailEnd type="none" w="med" len="med"/>
          </a:ln>
        </p:spPr>
      </p:cxnSp>
      <p:sp>
        <p:nvSpPr>
          <p:cNvPr id="28" name="Google Shape;1172;p60">
            <a:extLst>
              <a:ext uri="{FF2B5EF4-FFF2-40B4-BE49-F238E27FC236}">
                <a16:creationId xmlns:a16="http://schemas.microsoft.com/office/drawing/2014/main" id="{A8CB4735-6D4F-4FB5-2175-5A15650630A0}"/>
              </a:ext>
            </a:extLst>
          </p:cNvPr>
          <p:cNvSpPr txBox="1">
            <a:spLocks/>
          </p:cNvSpPr>
          <p:nvPr/>
        </p:nvSpPr>
        <p:spPr>
          <a:xfrm>
            <a:off x="1386150" y="421779"/>
            <a:ext cx="3024437" cy="35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6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ctr" rtl="0">
              <a:lnSpc>
                <a:spcPct val="115000"/>
              </a:lnSpc>
              <a:spcBef>
                <a:spcPts val="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9pPr>
          </a:lstStyle>
          <a:p>
            <a:pPr marL="0" indent="0"/>
            <a:r>
              <a:rPr lang="en-IN" dirty="0"/>
              <a:t>RELIANCE INDUSTRIES</a:t>
            </a:r>
          </a:p>
        </p:txBody>
      </p:sp>
      <p:sp>
        <p:nvSpPr>
          <p:cNvPr id="29" name="Google Shape;1172;p60">
            <a:extLst>
              <a:ext uri="{FF2B5EF4-FFF2-40B4-BE49-F238E27FC236}">
                <a16:creationId xmlns:a16="http://schemas.microsoft.com/office/drawing/2014/main" id="{2C4AE3E7-34A9-6A80-0679-AA8D965C9A7F}"/>
              </a:ext>
            </a:extLst>
          </p:cNvPr>
          <p:cNvSpPr txBox="1">
            <a:spLocks/>
          </p:cNvSpPr>
          <p:nvPr/>
        </p:nvSpPr>
        <p:spPr>
          <a:xfrm>
            <a:off x="4048594" y="394963"/>
            <a:ext cx="3024437" cy="35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6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ctr" rtl="0">
              <a:lnSpc>
                <a:spcPct val="115000"/>
              </a:lnSpc>
              <a:spcBef>
                <a:spcPts val="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9pPr>
          </a:lstStyle>
          <a:p>
            <a:pPr marL="0" indent="0"/>
            <a:r>
              <a:rPr lang="en-IN" dirty="0"/>
              <a:t>ICICI BANK</a:t>
            </a:r>
          </a:p>
        </p:txBody>
      </p:sp>
      <p:sp>
        <p:nvSpPr>
          <p:cNvPr id="30" name="Google Shape;1172;p60">
            <a:extLst>
              <a:ext uri="{FF2B5EF4-FFF2-40B4-BE49-F238E27FC236}">
                <a16:creationId xmlns:a16="http://schemas.microsoft.com/office/drawing/2014/main" id="{0B33E2E5-4C6B-9437-C737-10180B045233}"/>
              </a:ext>
            </a:extLst>
          </p:cNvPr>
          <p:cNvSpPr txBox="1">
            <a:spLocks/>
          </p:cNvSpPr>
          <p:nvPr/>
        </p:nvSpPr>
        <p:spPr>
          <a:xfrm>
            <a:off x="1355605" y="2823035"/>
            <a:ext cx="3024437" cy="35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6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ctr" rtl="0">
              <a:lnSpc>
                <a:spcPct val="115000"/>
              </a:lnSpc>
              <a:spcBef>
                <a:spcPts val="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9pPr>
          </a:lstStyle>
          <a:p>
            <a:pPr marL="0" indent="0"/>
            <a:r>
              <a:rPr lang="en-IN" dirty="0"/>
              <a:t>HDFC BANK</a:t>
            </a:r>
          </a:p>
        </p:txBody>
      </p:sp>
      <p:sp>
        <p:nvSpPr>
          <p:cNvPr id="31" name="Google Shape;1172;p60">
            <a:extLst>
              <a:ext uri="{FF2B5EF4-FFF2-40B4-BE49-F238E27FC236}">
                <a16:creationId xmlns:a16="http://schemas.microsoft.com/office/drawing/2014/main" id="{F17E4DF9-CA80-18F9-0B50-4FAFEBEE22D8}"/>
              </a:ext>
            </a:extLst>
          </p:cNvPr>
          <p:cNvSpPr txBox="1">
            <a:spLocks/>
          </p:cNvSpPr>
          <p:nvPr/>
        </p:nvSpPr>
        <p:spPr>
          <a:xfrm>
            <a:off x="4211154" y="2868342"/>
            <a:ext cx="3024437" cy="35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6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ctr" rtl="0">
              <a:lnSpc>
                <a:spcPct val="115000"/>
              </a:lnSpc>
              <a:spcBef>
                <a:spcPts val="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9pPr>
          </a:lstStyle>
          <a:p>
            <a:pPr marL="0" indent="0"/>
            <a:r>
              <a:rPr lang="en-IN" dirty="0"/>
              <a:t>BAJAJ FINANCE</a:t>
            </a:r>
          </a:p>
        </p:txBody>
      </p:sp>
      <p:pic>
        <p:nvPicPr>
          <p:cNvPr id="2" name="Picture 1">
            <a:extLst>
              <a:ext uri="{FF2B5EF4-FFF2-40B4-BE49-F238E27FC236}">
                <a16:creationId xmlns:a16="http://schemas.microsoft.com/office/drawing/2014/main" id="{EF61A117-B3C7-AC1F-CAAA-58934FD7F543}"/>
              </a:ext>
            </a:extLst>
          </p:cNvPr>
          <p:cNvPicPr>
            <a:picLocks noChangeAspect="1"/>
          </p:cNvPicPr>
          <p:nvPr/>
        </p:nvPicPr>
        <p:blipFill rotWithShape="1">
          <a:blip r:embed="rId3">
            <a:extLst>
              <a:ext uri="{28A0092B-C50C-407E-A947-70E740481C1C}">
                <a14:useLocalDpi xmlns:a14="http://schemas.microsoft.com/office/drawing/2010/main" val="0"/>
              </a:ext>
            </a:extLst>
          </a:blip>
          <a:srcRect l="18040" t="18976" r="24945" b="18976"/>
          <a:stretch/>
        </p:blipFill>
        <p:spPr bwMode="auto">
          <a:xfrm>
            <a:off x="682154" y="951147"/>
            <a:ext cx="1920947" cy="1545363"/>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48681405-3295-AC81-0A8C-F7AE7E021A9F}"/>
              </a:ext>
            </a:extLst>
          </p:cNvPr>
          <p:cNvPicPr>
            <a:picLocks noChangeAspect="1"/>
          </p:cNvPicPr>
          <p:nvPr/>
        </p:nvPicPr>
        <p:blipFill rotWithShape="1">
          <a:blip r:embed="rId4">
            <a:extLst>
              <a:ext uri="{28A0092B-C50C-407E-A947-70E740481C1C}">
                <a14:useLocalDpi xmlns:a14="http://schemas.microsoft.com/office/drawing/2010/main" val="0"/>
              </a:ext>
            </a:extLst>
          </a:blip>
          <a:srcRect l="16258" t="17169" r="24945" b="18674"/>
          <a:stretch/>
        </p:blipFill>
        <p:spPr bwMode="auto">
          <a:xfrm>
            <a:off x="4491866" y="866167"/>
            <a:ext cx="2098675" cy="1692910"/>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D370F5C8-7C18-0588-F126-013E30B29566}"/>
              </a:ext>
            </a:extLst>
          </p:cNvPr>
          <p:cNvPicPr>
            <a:picLocks noChangeAspect="1"/>
          </p:cNvPicPr>
          <p:nvPr/>
        </p:nvPicPr>
        <p:blipFill rotWithShape="1">
          <a:blip r:embed="rId5">
            <a:extLst>
              <a:ext uri="{28A0092B-C50C-407E-A947-70E740481C1C}">
                <a14:useLocalDpi xmlns:a14="http://schemas.microsoft.com/office/drawing/2010/main" val="0"/>
              </a:ext>
            </a:extLst>
          </a:blip>
          <a:srcRect l="16481" t="18374" r="24721" b="18675"/>
          <a:stretch/>
        </p:blipFill>
        <p:spPr bwMode="auto">
          <a:xfrm>
            <a:off x="682154" y="3207101"/>
            <a:ext cx="1760855" cy="1393825"/>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F57D7C0E-40C5-B448-D5D2-8D9967BC30FC}"/>
              </a:ext>
            </a:extLst>
          </p:cNvPr>
          <p:cNvPicPr>
            <a:picLocks noChangeAspect="1"/>
          </p:cNvPicPr>
          <p:nvPr/>
        </p:nvPicPr>
        <p:blipFill rotWithShape="1">
          <a:blip r:embed="rId6">
            <a:extLst>
              <a:ext uri="{28A0092B-C50C-407E-A947-70E740481C1C}">
                <a14:useLocalDpi xmlns:a14="http://schemas.microsoft.com/office/drawing/2010/main" val="0"/>
              </a:ext>
            </a:extLst>
          </a:blip>
          <a:srcRect l="18417" t="18982" r="24744" b="18984"/>
          <a:stretch/>
        </p:blipFill>
        <p:spPr bwMode="auto">
          <a:xfrm>
            <a:off x="4482363" y="3223242"/>
            <a:ext cx="1759585" cy="1422400"/>
          </a:xfrm>
          <a:prstGeom prst="rect">
            <a:avLst/>
          </a:prstGeom>
          <a:noFill/>
          <a:ln>
            <a:noFill/>
          </a:ln>
          <a:extLst>
            <a:ext uri="{53640926-AAD7-44D8-BBD7-CCE9431645EC}">
              <a14:shadowObscured xmlns:a14="http://schemas.microsoft.com/office/drawing/2010/main"/>
            </a:ext>
          </a:extLst>
        </p:spPr>
      </p:pic>
      <p:sp>
        <p:nvSpPr>
          <p:cNvPr id="12" name="Google Shape;1118;p57">
            <a:extLst>
              <a:ext uri="{FF2B5EF4-FFF2-40B4-BE49-F238E27FC236}">
                <a16:creationId xmlns:a16="http://schemas.microsoft.com/office/drawing/2014/main" id="{6E9C1A8C-A71E-C0B2-822F-C8BCCC23DA5D}"/>
              </a:ext>
            </a:extLst>
          </p:cNvPr>
          <p:cNvSpPr txBox="1">
            <a:spLocks/>
          </p:cNvSpPr>
          <p:nvPr/>
        </p:nvSpPr>
        <p:spPr>
          <a:xfrm>
            <a:off x="2740740" y="1725500"/>
            <a:ext cx="1867180" cy="795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accent6"/>
              </a:buClr>
              <a:buFont typeface="Arial" panose="020B0604020202020204" pitchFamily="34" charset="0"/>
              <a:buChar char="•"/>
            </a:pPr>
            <a:r>
              <a:rPr lang="en-IN" sz="1600" dirty="0">
                <a:solidFill>
                  <a:schemeClr val="accent6"/>
                </a:solidFill>
                <a:latin typeface="Didact Gothic" panose="00000500000000000000" pitchFamily="2" charset="0"/>
                <a:cs typeface="Bakbak One" panose="020B0604020202020204" charset="0"/>
              </a:rPr>
              <a:t>LR</a:t>
            </a:r>
          </a:p>
          <a:p>
            <a:pPr marL="285750" indent="-285750">
              <a:buClr>
                <a:schemeClr val="accent6"/>
              </a:buClr>
              <a:buFont typeface="Arial" panose="020B0604020202020204" pitchFamily="34" charset="0"/>
              <a:buChar char="•"/>
            </a:pPr>
            <a:r>
              <a:rPr lang="en-IN" sz="1600" dirty="0">
                <a:solidFill>
                  <a:schemeClr val="accent6"/>
                </a:solidFill>
                <a:latin typeface="Didact Gothic" panose="00000500000000000000" pitchFamily="2" charset="0"/>
                <a:cs typeface="Bakbak One" panose="020B0604020202020204" charset="0"/>
              </a:rPr>
              <a:t>SVM</a:t>
            </a:r>
          </a:p>
          <a:p>
            <a:pPr marL="285750" indent="-285750">
              <a:buClr>
                <a:schemeClr val="accent6"/>
              </a:buClr>
              <a:buFont typeface="Arial" panose="020B0604020202020204" pitchFamily="34" charset="0"/>
              <a:buChar char="•"/>
            </a:pPr>
            <a:r>
              <a:rPr lang="en-IN" sz="1600" dirty="0">
                <a:solidFill>
                  <a:schemeClr val="accent6"/>
                </a:solidFill>
                <a:latin typeface="Didact Gothic" panose="00000500000000000000" pitchFamily="2" charset="0"/>
                <a:cs typeface="Bakbak One" panose="020B0604020202020204" charset="0"/>
              </a:rPr>
              <a:t>RF</a:t>
            </a:r>
          </a:p>
        </p:txBody>
      </p:sp>
      <p:sp>
        <p:nvSpPr>
          <p:cNvPr id="19" name="Google Shape;1172;p60">
            <a:extLst>
              <a:ext uri="{FF2B5EF4-FFF2-40B4-BE49-F238E27FC236}">
                <a16:creationId xmlns:a16="http://schemas.microsoft.com/office/drawing/2014/main" id="{736403C2-9985-161C-A764-828CF769353C}"/>
              </a:ext>
            </a:extLst>
          </p:cNvPr>
          <p:cNvSpPr txBox="1">
            <a:spLocks/>
          </p:cNvSpPr>
          <p:nvPr/>
        </p:nvSpPr>
        <p:spPr>
          <a:xfrm>
            <a:off x="2140060" y="1285242"/>
            <a:ext cx="2559972" cy="4751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6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ctr" rtl="0">
              <a:lnSpc>
                <a:spcPct val="115000"/>
              </a:lnSpc>
              <a:spcBef>
                <a:spcPts val="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9pPr>
          </a:lstStyle>
          <a:p>
            <a:pPr marL="0" indent="0"/>
            <a:r>
              <a:rPr lang="en-IN" sz="1600" dirty="0"/>
              <a:t>Good Accuracy </a:t>
            </a:r>
          </a:p>
          <a:p>
            <a:pPr marL="0" indent="0"/>
            <a:r>
              <a:rPr lang="en-IN" sz="1600" dirty="0"/>
              <a:t>models</a:t>
            </a:r>
          </a:p>
        </p:txBody>
      </p:sp>
      <p:sp>
        <p:nvSpPr>
          <p:cNvPr id="20" name="Google Shape;1118;p57">
            <a:extLst>
              <a:ext uri="{FF2B5EF4-FFF2-40B4-BE49-F238E27FC236}">
                <a16:creationId xmlns:a16="http://schemas.microsoft.com/office/drawing/2014/main" id="{5A2292B8-283A-C845-536B-47DCE427C3C7}"/>
              </a:ext>
            </a:extLst>
          </p:cNvPr>
          <p:cNvSpPr txBox="1">
            <a:spLocks/>
          </p:cNvSpPr>
          <p:nvPr/>
        </p:nvSpPr>
        <p:spPr>
          <a:xfrm>
            <a:off x="6704850" y="1688127"/>
            <a:ext cx="1867180" cy="795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accent6"/>
              </a:buClr>
              <a:buFont typeface="Arial" panose="020B0604020202020204" pitchFamily="34" charset="0"/>
              <a:buChar char="•"/>
            </a:pPr>
            <a:r>
              <a:rPr lang="en-IN" sz="1600" dirty="0">
                <a:solidFill>
                  <a:schemeClr val="accent6"/>
                </a:solidFill>
                <a:latin typeface="Didact Gothic" panose="00000500000000000000" pitchFamily="2" charset="0"/>
                <a:cs typeface="Bakbak One" panose="020B0604020202020204" charset="0"/>
              </a:rPr>
              <a:t>ANN</a:t>
            </a:r>
          </a:p>
          <a:p>
            <a:pPr marL="285750" indent="-285750">
              <a:buClr>
                <a:schemeClr val="accent6"/>
              </a:buClr>
              <a:buFont typeface="Arial" panose="020B0604020202020204" pitchFamily="34" charset="0"/>
              <a:buChar char="•"/>
            </a:pPr>
            <a:r>
              <a:rPr lang="en-IN" sz="1600" dirty="0">
                <a:solidFill>
                  <a:schemeClr val="accent6"/>
                </a:solidFill>
                <a:latin typeface="Didact Gothic" panose="00000500000000000000" pitchFamily="2" charset="0"/>
                <a:cs typeface="Bakbak One" panose="020B0604020202020204" charset="0"/>
              </a:rPr>
              <a:t>DT</a:t>
            </a:r>
          </a:p>
          <a:p>
            <a:pPr marL="285750" indent="-285750">
              <a:buClr>
                <a:schemeClr val="accent6"/>
              </a:buClr>
              <a:buFont typeface="Arial" panose="020B0604020202020204" pitchFamily="34" charset="0"/>
              <a:buChar char="•"/>
            </a:pPr>
            <a:r>
              <a:rPr lang="en-IN" sz="1600" dirty="0">
                <a:solidFill>
                  <a:schemeClr val="accent6"/>
                </a:solidFill>
                <a:latin typeface="Didact Gothic" panose="00000500000000000000" pitchFamily="2" charset="0"/>
                <a:cs typeface="Bakbak One" panose="020B0604020202020204" charset="0"/>
              </a:rPr>
              <a:t>RF</a:t>
            </a:r>
          </a:p>
        </p:txBody>
      </p:sp>
      <p:sp>
        <p:nvSpPr>
          <p:cNvPr id="21" name="Google Shape;1172;p60">
            <a:extLst>
              <a:ext uri="{FF2B5EF4-FFF2-40B4-BE49-F238E27FC236}">
                <a16:creationId xmlns:a16="http://schemas.microsoft.com/office/drawing/2014/main" id="{0DD054C1-F937-F2F3-025F-BFE5A96C865F}"/>
              </a:ext>
            </a:extLst>
          </p:cNvPr>
          <p:cNvSpPr txBox="1">
            <a:spLocks/>
          </p:cNvSpPr>
          <p:nvPr/>
        </p:nvSpPr>
        <p:spPr>
          <a:xfrm>
            <a:off x="6104170" y="1247869"/>
            <a:ext cx="2559972" cy="4751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6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ctr" rtl="0">
              <a:lnSpc>
                <a:spcPct val="115000"/>
              </a:lnSpc>
              <a:spcBef>
                <a:spcPts val="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9pPr>
          </a:lstStyle>
          <a:p>
            <a:pPr marL="0" indent="0"/>
            <a:r>
              <a:rPr lang="en-IN" sz="1600" dirty="0"/>
              <a:t>Good Accuracy </a:t>
            </a:r>
          </a:p>
          <a:p>
            <a:pPr marL="0" indent="0"/>
            <a:r>
              <a:rPr lang="en-IN" sz="1600" dirty="0"/>
              <a:t>models</a:t>
            </a:r>
          </a:p>
        </p:txBody>
      </p:sp>
      <p:sp>
        <p:nvSpPr>
          <p:cNvPr id="22" name="Google Shape;1118;p57">
            <a:extLst>
              <a:ext uri="{FF2B5EF4-FFF2-40B4-BE49-F238E27FC236}">
                <a16:creationId xmlns:a16="http://schemas.microsoft.com/office/drawing/2014/main" id="{DB3AD9DA-83F4-36DB-12D6-DE76CDC345D7}"/>
              </a:ext>
            </a:extLst>
          </p:cNvPr>
          <p:cNvSpPr txBox="1">
            <a:spLocks/>
          </p:cNvSpPr>
          <p:nvPr/>
        </p:nvSpPr>
        <p:spPr>
          <a:xfrm>
            <a:off x="2647776" y="3849514"/>
            <a:ext cx="1867180" cy="795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accent6"/>
              </a:buClr>
              <a:buFont typeface="Arial" panose="020B0604020202020204" pitchFamily="34" charset="0"/>
              <a:buChar char="•"/>
            </a:pPr>
            <a:r>
              <a:rPr lang="en-IN" sz="1600" dirty="0">
                <a:solidFill>
                  <a:schemeClr val="accent6"/>
                </a:solidFill>
                <a:latin typeface="Didact Gothic" panose="00000500000000000000" pitchFamily="2" charset="0"/>
                <a:cs typeface="Bakbak One" panose="020B0604020202020204" charset="0"/>
              </a:rPr>
              <a:t>LR</a:t>
            </a:r>
          </a:p>
          <a:p>
            <a:pPr marL="285750" indent="-285750">
              <a:buClr>
                <a:schemeClr val="accent6"/>
              </a:buClr>
              <a:buFont typeface="Arial" panose="020B0604020202020204" pitchFamily="34" charset="0"/>
              <a:buChar char="•"/>
            </a:pPr>
            <a:r>
              <a:rPr lang="en-IN" sz="1600" dirty="0">
                <a:solidFill>
                  <a:schemeClr val="accent6"/>
                </a:solidFill>
                <a:latin typeface="Didact Gothic" panose="00000500000000000000" pitchFamily="2" charset="0"/>
                <a:cs typeface="Bakbak One" panose="020B0604020202020204" charset="0"/>
              </a:rPr>
              <a:t>DT</a:t>
            </a:r>
          </a:p>
          <a:p>
            <a:pPr marL="285750" indent="-285750">
              <a:buClr>
                <a:schemeClr val="accent6"/>
              </a:buClr>
              <a:buFont typeface="Arial" panose="020B0604020202020204" pitchFamily="34" charset="0"/>
              <a:buChar char="•"/>
            </a:pPr>
            <a:r>
              <a:rPr lang="en-IN" sz="1600" dirty="0">
                <a:solidFill>
                  <a:schemeClr val="accent6"/>
                </a:solidFill>
                <a:latin typeface="Didact Gothic" panose="00000500000000000000" pitchFamily="2" charset="0"/>
                <a:cs typeface="Bakbak One" panose="020B0604020202020204" charset="0"/>
              </a:rPr>
              <a:t>RF</a:t>
            </a:r>
          </a:p>
        </p:txBody>
      </p:sp>
      <p:sp>
        <p:nvSpPr>
          <p:cNvPr id="23" name="Google Shape;1172;p60">
            <a:extLst>
              <a:ext uri="{FF2B5EF4-FFF2-40B4-BE49-F238E27FC236}">
                <a16:creationId xmlns:a16="http://schemas.microsoft.com/office/drawing/2014/main" id="{FE4EB2E2-DBE8-72DE-FB8D-87E16D246448}"/>
              </a:ext>
            </a:extLst>
          </p:cNvPr>
          <p:cNvSpPr txBox="1">
            <a:spLocks/>
          </p:cNvSpPr>
          <p:nvPr/>
        </p:nvSpPr>
        <p:spPr>
          <a:xfrm>
            <a:off x="2047096" y="3409256"/>
            <a:ext cx="2559972" cy="4751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6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ctr" rtl="0">
              <a:lnSpc>
                <a:spcPct val="115000"/>
              </a:lnSpc>
              <a:spcBef>
                <a:spcPts val="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9pPr>
          </a:lstStyle>
          <a:p>
            <a:pPr marL="0" indent="0"/>
            <a:r>
              <a:rPr lang="en-IN" sz="1600" dirty="0"/>
              <a:t>Good Accuracy </a:t>
            </a:r>
          </a:p>
          <a:p>
            <a:pPr marL="0" indent="0"/>
            <a:r>
              <a:rPr lang="en-IN" sz="1600" dirty="0"/>
              <a:t>models</a:t>
            </a:r>
          </a:p>
        </p:txBody>
      </p:sp>
      <p:sp>
        <p:nvSpPr>
          <p:cNvPr id="27" name="Google Shape;1118;p57">
            <a:extLst>
              <a:ext uri="{FF2B5EF4-FFF2-40B4-BE49-F238E27FC236}">
                <a16:creationId xmlns:a16="http://schemas.microsoft.com/office/drawing/2014/main" id="{E1B82C51-3D60-7B86-0401-4C386489405C}"/>
              </a:ext>
            </a:extLst>
          </p:cNvPr>
          <p:cNvSpPr txBox="1">
            <a:spLocks/>
          </p:cNvSpPr>
          <p:nvPr/>
        </p:nvSpPr>
        <p:spPr>
          <a:xfrm>
            <a:off x="6308937" y="3879533"/>
            <a:ext cx="1867180" cy="795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accent6"/>
              </a:buClr>
              <a:buFont typeface="Arial" panose="020B0604020202020204" pitchFamily="34" charset="0"/>
              <a:buChar char="•"/>
            </a:pPr>
            <a:r>
              <a:rPr lang="en-IN" sz="1600" dirty="0">
                <a:solidFill>
                  <a:schemeClr val="accent6"/>
                </a:solidFill>
                <a:latin typeface="Didact Gothic" panose="00000500000000000000" pitchFamily="2" charset="0"/>
                <a:cs typeface="Bakbak One" panose="020B0604020202020204" charset="0"/>
              </a:rPr>
              <a:t>LR</a:t>
            </a:r>
          </a:p>
          <a:p>
            <a:pPr marL="285750" indent="-285750">
              <a:buClr>
                <a:schemeClr val="accent6"/>
              </a:buClr>
              <a:buFont typeface="Arial" panose="020B0604020202020204" pitchFamily="34" charset="0"/>
              <a:buChar char="•"/>
            </a:pPr>
            <a:r>
              <a:rPr lang="en-IN" sz="1600" dirty="0">
                <a:solidFill>
                  <a:schemeClr val="accent6"/>
                </a:solidFill>
                <a:latin typeface="Didact Gothic" panose="00000500000000000000" pitchFamily="2" charset="0"/>
                <a:cs typeface="Bakbak One" panose="020B0604020202020204" charset="0"/>
              </a:rPr>
              <a:t>SVM</a:t>
            </a:r>
          </a:p>
          <a:p>
            <a:pPr marL="285750" indent="-285750">
              <a:buClr>
                <a:schemeClr val="accent6"/>
              </a:buClr>
              <a:buFont typeface="Arial" panose="020B0604020202020204" pitchFamily="34" charset="0"/>
              <a:buChar char="•"/>
            </a:pPr>
            <a:r>
              <a:rPr lang="en-IN" sz="1600" dirty="0">
                <a:solidFill>
                  <a:schemeClr val="accent6"/>
                </a:solidFill>
                <a:latin typeface="Didact Gothic" panose="00000500000000000000" pitchFamily="2" charset="0"/>
                <a:cs typeface="Bakbak One" panose="020B0604020202020204" charset="0"/>
              </a:rPr>
              <a:t>RF</a:t>
            </a:r>
          </a:p>
        </p:txBody>
      </p:sp>
      <p:sp>
        <p:nvSpPr>
          <p:cNvPr id="32" name="Google Shape;1172;p60">
            <a:extLst>
              <a:ext uri="{FF2B5EF4-FFF2-40B4-BE49-F238E27FC236}">
                <a16:creationId xmlns:a16="http://schemas.microsoft.com/office/drawing/2014/main" id="{7485C370-7289-5C5B-BAC1-FC72A71F14AD}"/>
              </a:ext>
            </a:extLst>
          </p:cNvPr>
          <p:cNvSpPr txBox="1">
            <a:spLocks/>
          </p:cNvSpPr>
          <p:nvPr/>
        </p:nvSpPr>
        <p:spPr>
          <a:xfrm>
            <a:off x="5708257" y="3439275"/>
            <a:ext cx="2559972" cy="4751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6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ctr" rtl="0">
              <a:lnSpc>
                <a:spcPct val="115000"/>
              </a:lnSpc>
              <a:spcBef>
                <a:spcPts val="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9pPr>
          </a:lstStyle>
          <a:p>
            <a:pPr marL="0" indent="0"/>
            <a:r>
              <a:rPr lang="en-IN" sz="1600" dirty="0"/>
              <a:t>Good Accuracy </a:t>
            </a:r>
          </a:p>
          <a:p>
            <a:pPr marL="0" indent="0"/>
            <a:r>
              <a:rPr lang="en-IN" sz="1600" dirty="0"/>
              <a:t>models</a:t>
            </a:r>
          </a:p>
        </p:txBody>
      </p:sp>
    </p:spTree>
    <p:extLst>
      <p:ext uri="{BB962C8B-B14F-4D97-AF65-F5344CB8AC3E}">
        <p14:creationId xmlns:p14="http://schemas.microsoft.com/office/powerpoint/2010/main" val="626460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graphicFrame>
        <p:nvGraphicFramePr>
          <p:cNvPr id="963" name="Google Shape;963;p51"/>
          <p:cNvGraphicFramePr/>
          <p:nvPr>
            <p:extLst>
              <p:ext uri="{D42A27DB-BD31-4B8C-83A1-F6EECF244321}">
                <p14:modId xmlns:p14="http://schemas.microsoft.com/office/powerpoint/2010/main" val="3421578216"/>
              </p:ext>
            </p:extLst>
          </p:nvPr>
        </p:nvGraphicFramePr>
        <p:xfrm>
          <a:off x="600175" y="1335593"/>
          <a:ext cx="8010950" cy="3102716"/>
        </p:xfrm>
        <a:graphic>
          <a:graphicData uri="http://schemas.openxmlformats.org/drawingml/2006/table">
            <a:tbl>
              <a:tblPr>
                <a:noFill/>
                <a:tableStyleId>{14D4C9B5-63AD-4D36-B629-72E60EA832C2}</a:tableStyleId>
              </a:tblPr>
              <a:tblGrid>
                <a:gridCol w="2733334">
                  <a:extLst>
                    <a:ext uri="{9D8B030D-6E8A-4147-A177-3AD203B41FA5}">
                      <a16:colId xmlns:a16="http://schemas.microsoft.com/office/drawing/2014/main" val="20000"/>
                    </a:ext>
                  </a:extLst>
                </a:gridCol>
                <a:gridCol w="2950627">
                  <a:extLst>
                    <a:ext uri="{9D8B030D-6E8A-4147-A177-3AD203B41FA5}">
                      <a16:colId xmlns:a16="http://schemas.microsoft.com/office/drawing/2014/main" val="20001"/>
                    </a:ext>
                  </a:extLst>
                </a:gridCol>
                <a:gridCol w="2326989">
                  <a:extLst>
                    <a:ext uri="{9D8B030D-6E8A-4147-A177-3AD203B41FA5}">
                      <a16:colId xmlns:a16="http://schemas.microsoft.com/office/drawing/2014/main" val="20002"/>
                    </a:ext>
                  </a:extLst>
                </a:gridCol>
              </a:tblGrid>
              <a:tr h="396764">
                <a:tc>
                  <a:txBody>
                    <a:bodyPr/>
                    <a:lstStyle/>
                    <a:p>
                      <a:pPr marL="0" lvl="0" indent="0" algn="l" rtl="0">
                        <a:lnSpc>
                          <a:spcPct val="115000"/>
                        </a:lnSpc>
                        <a:spcBef>
                          <a:spcPts val="0"/>
                        </a:spcBef>
                        <a:spcAft>
                          <a:spcPts val="0"/>
                        </a:spcAft>
                        <a:buNone/>
                      </a:pPr>
                      <a:r>
                        <a:rPr lang="en-IN" sz="1700" dirty="0">
                          <a:solidFill>
                            <a:schemeClr val="accent6"/>
                          </a:solidFill>
                          <a:latin typeface="Bakbak One"/>
                          <a:ea typeface="Bakbak One"/>
                          <a:cs typeface="Bakbak One"/>
                          <a:sym typeface="Bakbak One"/>
                        </a:rPr>
                        <a:t>Variables</a:t>
                      </a: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7E7E99">
                        <a:alpha val="40830"/>
                      </a:srgbClr>
                    </a:solidFill>
                  </a:tcPr>
                </a:tc>
                <a:tc>
                  <a:txBody>
                    <a:bodyPr/>
                    <a:lstStyle/>
                    <a:p>
                      <a:pPr marL="0" lvl="0" indent="0" algn="l" rtl="0">
                        <a:lnSpc>
                          <a:spcPct val="115000"/>
                        </a:lnSpc>
                        <a:spcBef>
                          <a:spcPts val="0"/>
                        </a:spcBef>
                        <a:spcAft>
                          <a:spcPts val="1600"/>
                        </a:spcAft>
                        <a:buNone/>
                      </a:pPr>
                      <a:r>
                        <a:rPr lang="en-IN" sz="1700" dirty="0">
                          <a:solidFill>
                            <a:schemeClr val="accent6"/>
                          </a:solidFill>
                          <a:latin typeface="Bakbak One"/>
                          <a:ea typeface="Bakbak One"/>
                          <a:cs typeface="Bakbak One"/>
                          <a:sym typeface="Bakbak One"/>
                        </a:rPr>
                        <a:t>         Possibilities</a:t>
                      </a: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7E7E99">
                        <a:alpha val="40830"/>
                      </a:srgbClr>
                    </a:solidFill>
                  </a:tcPr>
                </a:tc>
                <a:tc>
                  <a:txBody>
                    <a:bodyPr/>
                    <a:lstStyle/>
                    <a:p>
                      <a:pPr marL="0" lvl="0" indent="0" algn="l" rtl="0">
                        <a:lnSpc>
                          <a:spcPct val="115000"/>
                        </a:lnSpc>
                        <a:spcBef>
                          <a:spcPts val="0"/>
                        </a:spcBef>
                        <a:spcAft>
                          <a:spcPts val="1600"/>
                        </a:spcAft>
                        <a:buNone/>
                      </a:pPr>
                      <a:r>
                        <a:rPr lang="en-IN" sz="1700" dirty="0">
                          <a:solidFill>
                            <a:schemeClr val="accent6"/>
                          </a:solidFill>
                          <a:latin typeface="Bakbak One"/>
                          <a:ea typeface="Bakbak One"/>
                          <a:cs typeface="Bakbak One"/>
                          <a:sym typeface="Bakbak One"/>
                        </a:rPr>
                        <a:t>Conclusion</a:t>
                      </a: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7E7E99">
                        <a:alpha val="40830"/>
                      </a:srgbClr>
                    </a:solidFill>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IN" dirty="0">
                          <a:solidFill>
                            <a:schemeClr val="lt2"/>
                          </a:solidFill>
                          <a:latin typeface="Bakbak One"/>
                          <a:ea typeface="Bakbak One"/>
                          <a:cs typeface="Bakbak One"/>
                          <a:sym typeface="Bakbak One"/>
                        </a:rPr>
                        <a:t>Training Data</a:t>
                      </a: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dirty="0">
                          <a:solidFill>
                            <a:schemeClr val="dk1"/>
                          </a:solidFill>
                          <a:latin typeface="Didact Gothic"/>
                          <a:ea typeface="Didact Gothic"/>
                          <a:cs typeface="Didact Gothic"/>
                          <a:sym typeface="Didact Gothic"/>
                        </a:rPr>
                        <a:t>                  1 ,2,3,4 weeks</a:t>
                      </a: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dirty="0">
                          <a:solidFill>
                            <a:schemeClr val="dk1"/>
                          </a:solidFill>
                          <a:latin typeface="Didact Gothic"/>
                          <a:ea typeface="Didact Gothic"/>
                          <a:cs typeface="Didact Gothic"/>
                          <a:sym typeface="Didact Gothic"/>
                        </a:rPr>
                        <a:t>1 week for high </a:t>
                      </a:r>
                      <a:r>
                        <a:rPr lang="en-US" sz="1400" dirty="0">
                          <a:solidFill>
                            <a:schemeClr val="dk1"/>
                          </a:solidFill>
                          <a:latin typeface="Didact Gothic"/>
                          <a:ea typeface="Didact Gothic"/>
                          <a:cs typeface="Didact Gothic"/>
                          <a:sym typeface="Didact Gothic"/>
                        </a:rPr>
                        <a:t>fluctuations</a:t>
                      </a:r>
                    </a:p>
                    <a:p>
                      <a:pPr marL="0" lvl="0" indent="0" algn="l" rtl="0">
                        <a:lnSpc>
                          <a:spcPct val="115000"/>
                        </a:lnSpc>
                        <a:spcBef>
                          <a:spcPts val="0"/>
                        </a:spcBef>
                        <a:spcAft>
                          <a:spcPts val="0"/>
                        </a:spcAft>
                        <a:buNone/>
                      </a:pPr>
                      <a:r>
                        <a:rPr lang="en-US" dirty="0">
                          <a:solidFill>
                            <a:schemeClr val="dk1"/>
                          </a:solidFill>
                          <a:latin typeface="Didact Gothic"/>
                          <a:ea typeface="Didact Gothic"/>
                          <a:cs typeface="Didact Gothic"/>
                          <a:sym typeface="Didact Gothic"/>
                        </a:rPr>
                        <a:t>4 weeks for trends showing</a:t>
                      </a:r>
                    </a:p>
                    <a:p>
                      <a:pPr marL="0" lvl="0" indent="0" algn="l" rtl="0">
                        <a:lnSpc>
                          <a:spcPct val="115000"/>
                        </a:lnSpc>
                        <a:spcBef>
                          <a:spcPts val="0"/>
                        </a:spcBef>
                        <a:spcAft>
                          <a:spcPts val="0"/>
                        </a:spcAft>
                        <a:buNone/>
                      </a:pPr>
                      <a:endParaRPr lang="en-IN" dirty="0">
                        <a:solidFill>
                          <a:schemeClr val="dk1"/>
                        </a:solidFill>
                        <a:latin typeface="Didact Gothic"/>
                        <a:ea typeface="Didact Gothic"/>
                        <a:cs typeface="Didact Gothic"/>
                        <a:sym typeface="Didact Gothic"/>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240319">
                <a:tc>
                  <a:txBody>
                    <a:bodyPr/>
                    <a:lstStyle/>
                    <a:p>
                      <a:pPr marL="0" lvl="0" indent="0" algn="l" rtl="0">
                        <a:lnSpc>
                          <a:spcPct val="115000"/>
                        </a:lnSpc>
                        <a:spcBef>
                          <a:spcPts val="0"/>
                        </a:spcBef>
                        <a:spcAft>
                          <a:spcPts val="0"/>
                        </a:spcAft>
                        <a:buNone/>
                      </a:pPr>
                      <a:r>
                        <a:rPr lang="en-IN" dirty="0">
                          <a:solidFill>
                            <a:schemeClr val="accent1"/>
                          </a:solidFill>
                          <a:latin typeface="Bakbak One"/>
                          <a:ea typeface="Bakbak One"/>
                          <a:cs typeface="Bakbak One"/>
                          <a:sym typeface="Bakbak One"/>
                        </a:rPr>
                        <a:t>Approach</a:t>
                      </a: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dirty="0">
                          <a:solidFill>
                            <a:schemeClr val="dk1"/>
                          </a:solidFill>
                          <a:latin typeface="Didact Gothic"/>
                          <a:ea typeface="Didact Gothic"/>
                          <a:cs typeface="Didact Gothic"/>
                          <a:sym typeface="Didact Gothic"/>
                        </a:rPr>
                        <a:t>Time Series Forecasting</a:t>
                      </a:r>
                    </a:p>
                    <a:p>
                      <a:pPr marL="0" lvl="0" indent="0" algn="l" rtl="0">
                        <a:lnSpc>
                          <a:spcPct val="115000"/>
                        </a:lnSpc>
                        <a:spcBef>
                          <a:spcPts val="0"/>
                        </a:spcBef>
                        <a:spcAft>
                          <a:spcPts val="0"/>
                        </a:spcAft>
                        <a:buNone/>
                      </a:pPr>
                      <a:r>
                        <a:rPr lang="en-US" dirty="0">
                          <a:solidFill>
                            <a:schemeClr val="dk1"/>
                          </a:solidFill>
                          <a:latin typeface="Didact Gothic"/>
                          <a:ea typeface="Didact Gothic"/>
                          <a:cs typeface="Didact Gothic"/>
                          <a:sym typeface="Didact Gothic"/>
                        </a:rPr>
                        <a:t>Sliding Window</a:t>
                      </a: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IN" dirty="0">
                          <a:solidFill>
                            <a:schemeClr val="dk1"/>
                          </a:solidFill>
                          <a:latin typeface="Didact Gothic"/>
                          <a:ea typeface="Didact Gothic"/>
                          <a:cs typeface="Didact Gothic"/>
                          <a:sym typeface="Didact Gothic"/>
                        </a:rPr>
                        <a:t>Sliding Window</a:t>
                      </a: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362150">
                <a:tc>
                  <a:txBody>
                    <a:bodyPr/>
                    <a:lstStyle/>
                    <a:p>
                      <a:pPr marL="0" lvl="0" indent="0" algn="l" rtl="0">
                        <a:lnSpc>
                          <a:spcPct val="115000"/>
                        </a:lnSpc>
                        <a:spcBef>
                          <a:spcPts val="0"/>
                        </a:spcBef>
                        <a:spcAft>
                          <a:spcPts val="0"/>
                        </a:spcAft>
                        <a:buNone/>
                      </a:pPr>
                      <a:r>
                        <a:rPr lang="en-IN" dirty="0">
                          <a:solidFill>
                            <a:schemeClr val="accent5"/>
                          </a:solidFill>
                          <a:latin typeface="Bakbak One"/>
                          <a:ea typeface="Bakbak One"/>
                          <a:cs typeface="Bakbak One"/>
                          <a:sym typeface="Bakbak One"/>
                        </a:rPr>
                        <a:t>Feature Engineering</a:t>
                      </a: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dirty="0">
                          <a:solidFill>
                            <a:schemeClr val="dk1"/>
                          </a:solidFill>
                          <a:latin typeface="Didact Gothic"/>
                          <a:ea typeface="Didact Gothic"/>
                          <a:cs typeface="Didact Gothic"/>
                          <a:sym typeface="Didact Gothic"/>
                        </a:rPr>
                        <a:t>Technical, Momentum, </a:t>
                      </a:r>
                    </a:p>
                    <a:p>
                      <a:pPr marL="0" lvl="0" indent="0" algn="l" rtl="0">
                        <a:lnSpc>
                          <a:spcPct val="115000"/>
                        </a:lnSpc>
                        <a:spcBef>
                          <a:spcPts val="0"/>
                        </a:spcBef>
                        <a:spcAft>
                          <a:spcPts val="0"/>
                        </a:spcAft>
                        <a:buNone/>
                      </a:pPr>
                      <a:r>
                        <a:rPr lang="en-US" dirty="0">
                          <a:solidFill>
                            <a:schemeClr val="dk1"/>
                          </a:solidFill>
                          <a:latin typeface="Didact Gothic"/>
                          <a:ea typeface="Didact Gothic"/>
                          <a:cs typeface="Didact Gothic"/>
                          <a:sym typeface="Didact Gothic"/>
                        </a:rPr>
                        <a:t>Volatility, Volume</a:t>
                      </a: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IN" dirty="0">
                          <a:solidFill>
                            <a:schemeClr val="dk1"/>
                          </a:solidFill>
                          <a:latin typeface="Didact Gothic"/>
                          <a:ea typeface="Didact Gothic"/>
                          <a:cs typeface="Didact Gothic"/>
                          <a:sym typeface="Didact Gothic"/>
                        </a:rPr>
                        <a:t>Technical</a:t>
                      </a: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362150">
                <a:tc>
                  <a:txBody>
                    <a:bodyPr/>
                    <a:lstStyle/>
                    <a:p>
                      <a:pPr marL="0" lvl="0" indent="0" algn="l" rtl="0">
                        <a:lnSpc>
                          <a:spcPct val="115000"/>
                        </a:lnSpc>
                        <a:spcBef>
                          <a:spcPts val="0"/>
                        </a:spcBef>
                        <a:spcAft>
                          <a:spcPts val="0"/>
                        </a:spcAft>
                        <a:buNone/>
                      </a:pPr>
                      <a:r>
                        <a:rPr lang="en-IN" dirty="0">
                          <a:solidFill>
                            <a:srgbClr val="00B0F0"/>
                          </a:solidFill>
                          <a:latin typeface="Bakbak One"/>
                          <a:ea typeface="Bakbak One"/>
                          <a:cs typeface="Bakbak One"/>
                          <a:sym typeface="Bakbak One"/>
                        </a:rPr>
                        <a:t>Algorithms</a:t>
                      </a:r>
                    </a:p>
                  </a:txBody>
                  <a:tcPr marL="91425" marR="91425" marT="91425" marB="91425" anchor="ctr">
                    <a:lnL w="9525" cap="flat" cmpd="sng">
                      <a:solidFill>
                        <a:schemeClr val="accent3">
                          <a:alpha val="0"/>
                        </a:schemeClr>
                      </a:solidFill>
                      <a:prstDash val="solid"/>
                      <a:round/>
                      <a:headEnd type="none" w="sm" len="sm"/>
                      <a:tailEnd type="none" w="sm" len="sm"/>
                    </a:lnL>
                    <a:lnR w="9525" cap="flat" cmpd="sng" algn="ctr">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dirty="0">
                          <a:solidFill>
                            <a:schemeClr val="dk1"/>
                          </a:solidFill>
                          <a:latin typeface="Didact Gothic"/>
                          <a:ea typeface="Didact Gothic"/>
                          <a:cs typeface="Didact Gothic"/>
                          <a:sym typeface="Didact Gothic"/>
                        </a:rPr>
                        <a:t>RR, SVR, KVM, DT, RF, ANN</a:t>
                      </a:r>
                    </a:p>
                  </a:txBody>
                  <a:tcPr marL="91425" marR="91425" marT="91425" marB="91425" anchor="ctr">
                    <a:lnL w="9525" cap="flat" cmpd="sng" algn="ctr">
                      <a:solidFill>
                        <a:schemeClr val="accent3">
                          <a:alpha val="0"/>
                        </a:schemeClr>
                      </a:solidFill>
                      <a:prstDash val="solid"/>
                      <a:round/>
                      <a:headEnd type="none" w="sm" len="sm"/>
                      <a:tailEnd type="none" w="sm" len="sm"/>
                    </a:lnL>
                    <a:lnR w="9525" cap="flat" cmpd="sng" algn="ctr">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IN" dirty="0">
                          <a:solidFill>
                            <a:schemeClr val="dk1"/>
                          </a:solidFill>
                          <a:latin typeface="Didact Gothic"/>
                          <a:ea typeface="Didact Gothic"/>
                          <a:cs typeface="Didact Gothic"/>
                          <a:sym typeface="Didact Gothic"/>
                        </a:rPr>
                        <a:t>RR, DT, RF</a:t>
                      </a:r>
                    </a:p>
                  </a:txBody>
                  <a:tcPr marL="91425" marR="91425" marT="91425" marB="91425" anchor="ctr">
                    <a:lnL w="9525" cap="flat" cmpd="sng" algn="ctr">
                      <a:solidFill>
                        <a:schemeClr val="accent3">
                          <a:alpha val="0"/>
                        </a:schemeClr>
                      </a:solidFill>
                      <a:prstDash val="solid"/>
                      <a:round/>
                      <a:headEnd type="none" w="sm" len="sm"/>
                      <a:tailEnd type="none" w="sm" len="sm"/>
                    </a:lnL>
                    <a:lnR w="9525" cap="flat" cmpd="sng" algn="ctr">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806671840"/>
                  </a:ext>
                </a:extLst>
              </a:tr>
            </a:tbl>
          </a:graphicData>
        </a:graphic>
      </p:graphicFrame>
      <p:sp>
        <p:nvSpPr>
          <p:cNvPr id="2" name="Google Shape;908;p50">
            <a:extLst>
              <a:ext uri="{FF2B5EF4-FFF2-40B4-BE49-F238E27FC236}">
                <a16:creationId xmlns:a16="http://schemas.microsoft.com/office/drawing/2014/main" id="{CB4DA46C-57D9-E394-80EF-5A22D77C104F}"/>
              </a:ext>
            </a:extLst>
          </p:cNvPr>
          <p:cNvSpPr txBox="1">
            <a:spLocks/>
          </p:cNvSpPr>
          <p:nvPr/>
        </p:nvSpPr>
        <p:spPr>
          <a:xfrm>
            <a:off x="907125" y="18073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accent6"/>
              </a:buClr>
              <a:buSzPts val="3000"/>
              <a:buFont typeface="Bakbak One"/>
              <a:buNone/>
              <a:defRPr sz="3000" b="0" i="0" u="none" strike="noStrike" cap="none">
                <a:solidFill>
                  <a:schemeClr val="accent6"/>
                </a:solidFill>
                <a:latin typeface="Bakbak One"/>
                <a:ea typeface="Bakbak One"/>
                <a:cs typeface="Bakbak One"/>
                <a:sym typeface="Bakbak One"/>
              </a:defRPr>
            </a:lvl1pPr>
            <a:lvl2pPr marR="0" lvl="1"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IN" dirty="0"/>
              <a:t>OUR PROPOSED MODEL</a:t>
            </a:r>
          </a:p>
        </p:txBody>
      </p:sp>
      <p:sp>
        <p:nvSpPr>
          <p:cNvPr id="5" name="Google Shape;908;p50">
            <a:extLst>
              <a:ext uri="{FF2B5EF4-FFF2-40B4-BE49-F238E27FC236}">
                <a16:creationId xmlns:a16="http://schemas.microsoft.com/office/drawing/2014/main" id="{94246DD2-5110-FE58-1128-C89641E67236}"/>
              </a:ext>
            </a:extLst>
          </p:cNvPr>
          <p:cNvSpPr txBox="1">
            <a:spLocks/>
          </p:cNvSpPr>
          <p:nvPr/>
        </p:nvSpPr>
        <p:spPr>
          <a:xfrm>
            <a:off x="600175" y="871029"/>
            <a:ext cx="2571069" cy="3469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accent6"/>
              </a:buClr>
              <a:buSzPts val="3000"/>
              <a:buFont typeface="Bakbak One"/>
              <a:buNone/>
              <a:defRPr sz="3000" b="0" i="0" u="none" strike="noStrike" cap="none">
                <a:solidFill>
                  <a:schemeClr val="accent6"/>
                </a:solidFill>
                <a:latin typeface="Bakbak One"/>
                <a:ea typeface="Bakbak One"/>
                <a:cs typeface="Bakbak One"/>
                <a:sym typeface="Bakbak One"/>
              </a:defRPr>
            </a:lvl1pPr>
            <a:lvl2pPr marR="0" lvl="1"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IN" sz="1800" dirty="0"/>
              <a:t>CONCLUSION DERIVED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53"/>
          <p:cNvSpPr txBox="1">
            <a:spLocks noGrp="1"/>
          </p:cNvSpPr>
          <p:nvPr>
            <p:ph type="title"/>
          </p:nvPr>
        </p:nvSpPr>
        <p:spPr>
          <a:xfrm>
            <a:off x="986218" y="-14528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WEIGHTING STRATEGY </a:t>
            </a:r>
            <a:endParaRPr sz="2400" dirty="0"/>
          </a:p>
        </p:txBody>
      </p:sp>
      <p:sp>
        <p:nvSpPr>
          <p:cNvPr id="1010" name="Google Shape;1010;p53"/>
          <p:cNvSpPr txBox="1">
            <a:spLocks noGrp="1"/>
          </p:cNvSpPr>
          <p:nvPr>
            <p:ph type="subTitle" idx="1"/>
          </p:nvPr>
        </p:nvSpPr>
        <p:spPr>
          <a:xfrm>
            <a:off x="4638896" y="1717531"/>
            <a:ext cx="3957138" cy="273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400"/>
              <a:buNone/>
            </a:pPr>
            <a:r>
              <a:rPr lang="en-IN" dirty="0">
                <a:solidFill>
                  <a:schemeClr val="accent6"/>
                </a:solidFill>
              </a:rPr>
              <a:t>RF, DT, RR predicts 60, 80, 100 respectively</a:t>
            </a:r>
          </a:p>
          <a:p>
            <a:pPr marL="314325" lvl="0" indent="-317500" algn="l" rtl="0">
              <a:spcBef>
                <a:spcPts val="0"/>
              </a:spcBef>
              <a:spcAft>
                <a:spcPts val="0"/>
              </a:spcAft>
              <a:buSzPts val="1400"/>
              <a:buChar char="●"/>
            </a:pPr>
            <a:endParaRPr lang="en-IN" dirty="0">
              <a:solidFill>
                <a:schemeClr val="accent6"/>
              </a:solidFill>
            </a:endParaRPr>
          </a:p>
          <a:p>
            <a:pPr marL="139700" indent="0">
              <a:buNone/>
            </a:pPr>
            <a:r>
              <a:rPr lang="en-US" dirty="0">
                <a:solidFill>
                  <a:schemeClr val="accent6"/>
                </a:solidFill>
                <a:latin typeface="Times New Roman" panose="02020603050405020304" pitchFamily="18" charset="0"/>
              </a:rPr>
              <a:t>W</a:t>
            </a:r>
            <a:r>
              <a:rPr lang="en-US" b="0" i="0" u="none" strike="noStrike" baseline="0" dirty="0">
                <a:solidFill>
                  <a:schemeClr val="accent6"/>
                </a:solidFill>
                <a:latin typeface="Times New Roman" panose="02020603050405020304" pitchFamily="18" charset="0"/>
              </a:rPr>
              <a:t>e assigned the following weights: </a:t>
            </a:r>
          </a:p>
          <a:p>
            <a:pPr marL="139700" indent="0">
              <a:buNone/>
            </a:pPr>
            <a:r>
              <a:rPr lang="en-US" dirty="0">
                <a:solidFill>
                  <a:schemeClr val="accent6"/>
                </a:solidFill>
                <a:latin typeface="Times New Roman" panose="02020603050405020304" pitchFamily="18" charset="0"/>
              </a:rPr>
              <a:t>w</a:t>
            </a:r>
            <a:r>
              <a:rPr lang="en-US" b="0" i="0" u="none" strike="noStrike" baseline="0" dirty="0">
                <a:solidFill>
                  <a:schemeClr val="accent6"/>
                </a:solidFill>
                <a:latin typeface="Times New Roman" panose="02020603050405020304" pitchFamily="18" charset="0"/>
              </a:rPr>
              <a:t>(RF) = 0.1 , w(DT) = 0.3 ,w(RR) = 0.6</a:t>
            </a:r>
          </a:p>
          <a:p>
            <a:pPr marL="139700" indent="0">
              <a:buNone/>
            </a:pPr>
            <a:endParaRPr lang="en-US" b="0" i="0" u="none" strike="noStrike" baseline="0" dirty="0">
              <a:solidFill>
                <a:schemeClr val="accent6"/>
              </a:solidFill>
              <a:latin typeface="Times New Roman" panose="02020603050405020304" pitchFamily="18" charset="0"/>
            </a:endParaRPr>
          </a:p>
          <a:p>
            <a:pPr marL="139700" indent="0">
              <a:buNone/>
            </a:pPr>
            <a:r>
              <a:rPr lang="en-US" b="0" i="0" u="none" strike="noStrike" baseline="0" dirty="0">
                <a:solidFill>
                  <a:schemeClr val="accent6"/>
                </a:solidFill>
                <a:latin typeface="Times New Roman" panose="02020603050405020304" pitchFamily="18" charset="0"/>
              </a:rPr>
              <a:t>To combine these predictions, we calculate the weighted average as follows: </a:t>
            </a:r>
          </a:p>
          <a:p>
            <a:pPr marL="139700" indent="0">
              <a:buNone/>
            </a:pPr>
            <a:endParaRPr lang="en-US" b="0" i="0" u="none" strike="noStrike" baseline="0" dirty="0">
              <a:solidFill>
                <a:schemeClr val="accent6"/>
              </a:solidFill>
              <a:latin typeface="Times New Roman" panose="02020603050405020304" pitchFamily="18" charset="0"/>
            </a:endParaRPr>
          </a:p>
          <a:p>
            <a:pPr marL="139700" indent="0">
              <a:buNone/>
            </a:pPr>
            <a:r>
              <a:rPr lang="en-US" b="0" i="0" u="none" strike="noStrike" baseline="0" dirty="0">
                <a:solidFill>
                  <a:schemeClr val="accent6"/>
                </a:solidFill>
                <a:latin typeface="Times New Roman" panose="02020603050405020304" pitchFamily="18" charset="0"/>
              </a:rPr>
              <a:t>Weighted Prediction = (0.1×60)+(0.3×80)+(0.6×100) </a:t>
            </a:r>
          </a:p>
          <a:p>
            <a:pPr marL="139700" indent="0">
              <a:buNone/>
            </a:pPr>
            <a:r>
              <a:rPr lang="en-US" b="0" i="0" u="none" strike="noStrike" baseline="0" dirty="0">
                <a:solidFill>
                  <a:schemeClr val="accent6"/>
                </a:solidFill>
                <a:latin typeface="Times New Roman" panose="02020603050405020304" pitchFamily="18" charset="0"/>
              </a:rPr>
              <a:t>Weighted Prediction of our Proposed Model =90 </a:t>
            </a:r>
            <a:endParaRPr lang="en-US" dirty="0">
              <a:solidFill>
                <a:schemeClr val="accent6"/>
              </a:solidFill>
            </a:endParaRPr>
          </a:p>
          <a:p>
            <a:pPr marL="314325" lvl="0" indent="-317500" algn="l" rtl="0">
              <a:spcBef>
                <a:spcPts val="0"/>
              </a:spcBef>
              <a:spcAft>
                <a:spcPts val="0"/>
              </a:spcAft>
              <a:buSzPts val="1400"/>
              <a:buChar char="●"/>
            </a:pPr>
            <a:endParaRPr dirty="0">
              <a:solidFill>
                <a:schemeClr val="accent6"/>
              </a:solidFill>
            </a:endParaRPr>
          </a:p>
        </p:txBody>
      </p:sp>
      <p:sp>
        <p:nvSpPr>
          <p:cNvPr id="1011" name="Google Shape;1011;p53"/>
          <p:cNvSpPr txBox="1">
            <a:spLocks noGrp="1"/>
          </p:cNvSpPr>
          <p:nvPr>
            <p:ph type="subTitle" idx="2"/>
          </p:nvPr>
        </p:nvSpPr>
        <p:spPr>
          <a:xfrm>
            <a:off x="519498" y="1728040"/>
            <a:ext cx="4203469" cy="2736300"/>
          </a:xfrm>
          <a:prstGeom prst="rect">
            <a:avLst/>
          </a:prstGeom>
        </p:spPr>
        <p:txBody>
          <a:bodyPr spcFirstLastPara="1" wrap="square" lIns="91425" tIns="91425" rIns="91425" bIns="91425" anchor="t" anchorCtr="0">
            <a:noAutofit/>
          </a:bodyPr>
          <a:lstStyle/>
          <a:p>
            <a:pPr marL="139700" indent="0">
              <a:buNone/>
            </a:pPr>
            <a:r>
              <a:rPr lang="en-IN" b="0" i="0" u="none" strike="noStrike" baseline="0" dirty="0">
                <a:solidFill>
                  <a:schemeClr val="accent6"/>
                </a:solidFill>
                <a:latin typeface="Times New Roman" panose="02020603050405020304" pitchFamily="18" charset="0"/>
              </a:rPr>
              <a:t>RF,DT,RR predicts 100, 105, 60 respectively</a:t>
            </a:r>
          </a:p>
          <a:p>
            <a:pPr marL="139700" indent="0">
              <a:buNone/>
            </a:pPr>
            <a:endParaRPr lang="en-IN" b="0" i="0" u="none" strike="noStrike" baseline="0" dirty="0">
              <a:solidFill>
                <a:schemeClr val="accent6"/>
              </a:solidFill>
              <a:latin typeface="Times New Roman" panose="02020603050405020304" pitchFamily="18" charset="0"/>
            </a:endParaRPr>
          </a:p>
          <a:p>
            <a:pPr marL="139700" indent="0">
              <a:buNone/>
            </a:pPr>
            <a:r>
              <a:rPr lang="en-US" dirty="0">
                <a:solidFill>
                  <a:schemeClr val="accent6"/>
                </a:solidFill>
                <a:latin typeface="Times New Roman" panose="02020603050405020304" pitchFamily="18" charset="0"/>
              </a:rPr>
              <a:t>W</a:t>
            </a:r>
            <a:r>
              <a:rPr lang="en-US" b="0" i="0" u="none" strike="noStrike" baseline="0" dirty="0">
                <a:solidFill>
                  <a:schemeClr val="accent6"/>
                </a:solidFill>
                <a:latin typeface="Times New Roman" panose="02020603050405020304" pitchFamily="18" charset="0"/>
              </a:rPr>
              <a:t>e assigned the following weights: </a:t>
            </a:r>
          </a:p>
          <a:p>
            <a:pPr marL="139700" indent="0">
              <a:buNone/>
            </a:pPr>
            <a:r>
              <a:rPr lang="en-IN" dirty="0">
                <a:solidFill>
                  <a:schemeClr val="accent6"/>
                </a:solidFill>
                <a:latin typeface="Times New Roman" panose="02020603050405020304" pitchFamily="18" charset="0"/>
              </a:rPr>
              <a:t>w</a:t>
            </a:r>
            <a:r>
              <a:rPr lang="en-IN" b="0" i="0" u="none" strike="noStrike" baseline="0" dirty="0">
                <a:solidFill>
                  <a:schemeClr val="accent6"/>
                </a:solidFill>
                <a:latin typeface="Times New Roman" panose="02020603050405020304" pitchFamily="18" charset="0"/>
              </a:rPr>
              <a:t>(RF) = 0.5 , w(DT) = 0.3 ,w(RR) = 0.1 </a:t>
            </a:r>
          </a:p>
          <a:p>
            <a:pPr marL="139700" indent="0">
              <a:buNone/>
            </a:pPr>
            <a:endParaRPr lang="en-IN" b="0" i="0" u="none" strike="noStrike" baseline="0" dirty="0">
              <a:solidFill>
                <a:schemeClr val="accent6"/>
              </a:solidFill>
              <a:latin typeface="Times New Roman" panose="02020603050405020304" pitchFamily="18" charset="0"/>
            </a:endParaRPr>
          </a:p>
          <a:p>
            <a:pPr marL="139700" indent="0">
              <a:buNone/>
            </a:pPr>
            <a:r>
              <a:rPr lang="en-US" b="0" i="0" u="none" strike="noStrike" baseline="0" dirty="0">
                <a:solidFill>
                  <a:schemeClr val="accent6"/>
                </a:solidFill>
                <a:latin typeface="Times New Roman" panose="02020603050405020304" pitchFamily="18" charset="0"/>
              </a:rPr>
              <a:t>To combine these predictions, we calculate the weighted average as follows: </a:t>
            </a:r>
          </a:p>
          <a:p>
            <a:pPr marL="139700" indent="0">
              <a:buNone/>
            </a:pPr>
            <a:endParaRPr lang="en-US" b="0" i="0" u="none" strike="noStrike" baseline="0" dirty="0">
              <a:solidFill>
                <a:schemeClr val="accent6"/>
              </a:solidFill>
              <a:latin typeface="Times New Roman" panose="02020603050405020304" pitchFamily="18" charset="0"/>
            </a:endParaRPr>
          </a:p>
          <a:p>
            <a:pPr marL="139700" indent="0">
              <a:buNone/>
            </a:pPr>
            <a:r>
              <a:rPr lang="en-US" b="0" i="0" u="none" strike="noStrike" baseline="0" dirty="0">
                <a:solidFill>
                  <a:schemeClr val="accent6"/>
                </a:solidFill>
                <a:latin typeface="Times New Roman" panose="02020603050405020304" pitchFamily="18" charset="0"/>
              </a:rPr>
              <a:t>Weighted Prediction = (0.6×100)+(0.3×105)+(0.1×60) </a:t>
            </a:r>
          </a:p>
          <a:p>
            <a:pPr marL="139700" indent="0">
              <a:buNone/>
            </a:pPr>
            <a:r>
              <a:rPr lang="en-IN" b="0" i="0" u="none" strike="noStrike" baseline="0" dirty="0">
                <a:solidFill>
                  <a:schemeClr val="accent6"/>
                </a:solidFill>
                <a:latin typeface="Times New Roman" panose="02020603050405020304" pitchFamily="18" charset="0"/>
              </a:rPr>
              <a:t>Weighted Prediction=50+42+6 </a:t>
            </a:r>
          </a:p>
          <a:p>
            <a:pPr marL="139700" indent="0">
              <a:buNone/>
            </a:pPr>
            <a:r>
              <a:rPr lang="en-IN" b="0" i="0" u="none" strike="noStrike" baseline="0" dirty="0">
                <a:solidFill>
                  <a:schemeClr val="accent6"/>
                </a:solidFill>
                <a:latin typeface="Times New Roman" panose="02020603050405020304" pitchFamily="18" charset="0"/>
              </a:rPr>
              <a:t>Weighted Prediction of our Proposed Model =98 </a:t>
            </a:r>
            <a:endParaRPr dirty="0">
              <a:solidFill>
                <a:schemeClr val="accent6"/>
              </a:solidFill>
            </a:endParaRPr>
          </a:p>
        </p:txBody>
      </p:sp>
      <p:sp>
        <p:nvSpPr>
          <p:cNvPr id="1012" name="Google Shape;1012;p53"/>
          <p:cNvSpPr txBox="1">
            <a:spLocks noGrp="1"/>
          </p:cNvSpPr>
          <p:nvPr>
            <p:ph type="subTitle" idx="3"/>
          </p:nvPr>
        </p:nvSpPr>
        <p:spPr>
          <a:xfrm>
            <a:off x="509384" y="1155340"/>
            <a:ext cx="420347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6"/>
                </a:solidFill>
              </a:rPr>
              <a:t>HIGH VOLATILITY DATASETS</a:t>
            </a:r>
            <a:endParaRPr dirty="0">
              <a:solidFill>
                <a:schemeClr val="accent6"/>
              </a:solidFill>
            </a:endParaRPr>
          </a:p>
        </p:txBody>
      </p:sp>
      <p:sp>
        <p:nvSpPr>
          <p:cNvPr id="1013" name="Google Shape;1013;p53"/>
          <p:cNvSpPr txBox="1">
            <a:spLocks noGrp="1"/>
          </p:cNvSpPr>
          <p:nvPr>
            <p:ph type="subTitle" idx="4"/>
          </p:nvPr>
        </p:nvSpPr>
        <p:spPr>
          <a:xfrm>
            <a:off x="4722967" y="1356031"/>
            <a:ext cx="3698100" cy="36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6"/>
                </a:solidFill>
              </a:rPr>
              <a:t>LOW VOLATILITY DATASETS</a:t>
            </a:r>
            <a:endParaRPr dirty="0">
              <a:solidFill>
                <a:schemeClr val="accent6"/>
              </a:solidFill>
            </a:endParaRPr>
          </a:p>
        </p:txBody>
      </p:sp>
      <p:sp>
        <p:nvSpPr>
          <p:cNvPr id="3" name="TextBox 2">
            <a:extLst>
              <a:ext uri="{FF2B5EF4-FFF2-40B4-BE49-F238E27FC236}">
                <a16:creationId xmlns:a16="http://schemas.microsoft.com/office/drawing/2014/main" id="{32836108-B73D-5F0D-CEA0-DC9E061309DD}"/>
              </a:ext>
            </a:extLst>
          </p:cNvPr>
          <p:cNvSpPr txBox="1"/>
          <p:nvPr/>
        </p:nvSpPr>
        <p:spPr>
          <a:xfrm>
            <a:off x="1335005" y="477713"/>
            <a:ext cx="6250328" cy="523220"/>
          </a:xfrm>
          <a:prstGeom prst="rect">
            <a:avLst/>
          </a:prstGeom>
          <a:noFill/>
        </p:spPr>
        <p:txBody>
          <a:bodyPr wrap="square">
            <a:spAutoFit/>
          </a:bodyPr>
          <a:lstStyle/>
          <a:p>
            <a:r>
              <a:rPr lang="en-US" sz="1400" b="0" i="0" u="none" strike="noStrike" baseline="0" dirty="0">
                <a:solidFill>
                  <a:schemeClr val="accent6"/>
                </a:solidFill>
                <a:latin typeface="Didact Gothic" panose="00000500000000000000" pitchFamily="2" charset="0"/>
              </a:rPr>
              <a:t>To illustrate the weighted averaging process, consider the following example. Suppose we have the following predictions for a stock price: </a:t>
            </a:r>
            <a:endParaRPr lang="en-IN" dirty="0">
              <a:solidFill>
                <a:schemeClr val="accent6"/>
              </a:solidFill>
              <a:latin typeface="Didact Gothic" panose="00000500000000000000" pitchFamily="2" charset="0"/>
            </a:endParaRPr>
          </a:p>
        </p:txBody>
      </p:sp>
      <p:cxnSp>
        <p:nvCxnSpPr>
          <p:cNvPr id="4" name="Google Shape;922;p50">
            <a:extLst>
              <a:ext uri="{FF2B5EF4-FFF2-40B4-BE49-F238E27FC236}">
                <a16:creationId xmlns:a16="http://schemas.microsoft.com/office/drawing/2014/main" id="{74F67FF2-E3EB-DBE5-8CAF-689E9209B750}"/>
              </a:ext>
            </a:extLst>
          </p:cNvPr>
          <p:cNvCxnSpPr>
            <a:cxnSpLocks/>
          </p:cNvCxnSpPr>
          <p:nvPr/>
        </p:nvCxnSpPr>
        <p:spPr>
          <a:xfrm>
            <a:off x="4702296" y="1000933"/>
            <a:ext cx="0" cy="3784427"/>
          </a:xfrm>
          <a:prstGeom prst="straightConnector1">
            <a:avLst/>
          </a:prstGeom>
          <a:noFill/>
          <a:ln w="9525" cap="flat" cmpd="sng">
            <a:solidFill>
              <a:schemeClr val="dk1"/>
            </a:solidFill>
            <a:prstDash val="solid"/>
            <a:round/>
            <a:headEnd type="none" w="med" len="med"/>
            <a:tailEnd type="none" w="med" len="med"/>
          </a:ln>
        </p:spPr>
      </p:cxnSp>
      <p:cxnSp>
        <p:nvCxnSpPr>
          <p:cNvPr id="6" name="Google Shape;922;p50">
            <a:extLst>
              <a:ext uri="{FF2B5EF4-FFF2-40B4-BE49-F238E27FC236}">
                <a16:creationId xmlns:a16="http://schemas.microsoft.com/office/drawing/2014/main" id="{1E32212A-6CB3-4C96-979E-E8C86048A5AC}"/>
              </a:ext>
            </a:extLst>
          </p:cNvPr>
          <p:cNvCxnSpPr>
            <a:cxnSpLocks/>
          </p:cNvCxnSpPr>
          <p:nvPr/>
        </p:nvCxnSpPr>
        <p:spPr>
          <a:xfrm flipH="1">
            <a:off x="572445" y="1687557"/>
            <a:ext cx="8117773"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pic>
        <p:nvPicPr>
          <p:cNvPr id="1467" name="Google Shape;1467;p71"/>
          <p:cNvPicPr preferRelativeResize="0"/>
          <p:nvPr/>
        </p:nvPicPr>
        <p:blipFill rotWithShape="1">
          <a:blip r:embed="rId3">
            <a:alphaModFix/>
          </a:blip>
          <a:srcRect l="-7086" t="23461" r="49519" b="10300"/>
          <a:stretch/>
        </p:blipFill>
        <p:spPr>
          <a:xfrm>
            <a:off x="7635240" y="190450"/>
            <a:ext cx="1139800" cy="1312250"/>
          </a:xfrm>
          <a:prstGeom prst="rect">
            <a:avLst/>
          </a:prstGeom>
          <a:noFill/>
          <a:ln>
            <a:noFill/>
          </a:ln>
        </p:spPr>
      </p:pic>
      <p:sp>
        <p:nvSpPr>
          <p:cNvPr id="1468" name="Google Shape;1468;p71"/>
          <p:cNvSpPr txBox="1">
            <a:spLocks noGrp="1"/>
          </p:cNvSpPr>
          <p:nvPr>
            <p:ph type="title"/>
          </p:nvPr>
        </p:nvSpPr>
        <p:spPr>
          <a:xfrm>
            <a:off x="444079" y="190450"/>
            <a:ext cx="795101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PROPOSED MODEL VS EXISTING METHODS</a:t>
            </a:r>
            <a:endParaRPr dirty="0"/>
          </a:p>
        </p:txBody>
      </p:sp>
      <p:grpSp>
        <p:nvGrpSpPr>
          <p:cNvPr id="1469" name="Google Shape;1469;p71"/>
          <p:cNvGrpSpPr/>
          <p:nvPr/>
        </p:nvGrpSpPr>
        <p:grpSpPr>
          <a:xfrm>
            <a:off x="914399" y="797516"/>
            <a:ext cx="7011237" cy="3937043"/>
            <a:chOff x="2524950" y="1798211"/>
            <a:chExt cx="4094108" cy="2641663"/>
          </a:xfrm>
        </p:grpSpPr>
        <p:grpSp>
          <p:nvGrpSpPr>
            <p:cNvPr id="1470" name="Google Shape;1470;p71"/>
            <p:cNvGrpSpPr/>
            <p:nvPr/>
          </p:nvGrpSpPr>
          <p:grpSpPr>
            <a:xfrm>
              <a:off x="2649595" y="1798211"/>
              <a:ext cx="3844463" cy="2362153"/>
              <a:chOff x="2916092" y="1921202"/>
              <a:chExt cx="3311908" cy="2034936"/>
            </a:xfrm>
          </p:grpSpPr>
          <p:sp>
            <p:nvSpPr>
              <p:cNvPr id="1471" name="Google Shape;1471;p71"/>
              <p:cNvSpPr/>
              <p:nvPr/>
            </p:nvSpPr>
            <p:spPr>
              <a:xfrm>
                <a:off x="2916092" y="1921202"/>
                <a:ext cx="3311908" cy="2034936"/>
              </a:xfrm>
              <a:custGeom>
                <a:avLst/>
                <a:gdLst/>
                <a:ahLst/>
                <a:cxnLst/>
                <a:rect l="l" t="t" r="r" b="b"/>
                <a:pathLst>
                  <a:path w="163895" h="100702" extrusionOk="0">
                    <a:moveTo>
                      <a:pt x="8116" y="0"/>
                    </a:moveTo>
                    <a:cubicBezTo>
                      <a:pt x="3557" y="0"/>
                      <a:pt x="0" y="3678"/>
                      <a:pt x="0" y="8238"/>
                    </a:cubicBezTo>
                    <a:lnTo>
                      <a:pt x="0" y="100701"/>
                    </a:lnTo>
                    <a:lnTo>
                      <a:pt x="163894" y="100701"/>
                    </a:lnTo>
                    <a:lnTo>
                      <a:pt x="163894" y="8238"/>
                    </a:lnTo>
                    <a:cubicBezTo>
                      <a:pt x="163894" y="3678"/>
                      <a:pt x="160338" y="0"/>
                      <a:pt x="15577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1"/>
              <p:cNvSpPr/>
              <p:nvPr/>
            </p:nvSpPr>
            <p:spPr>
              <a:xfrm>
                <a:off x="4482583" y="1989025"/>
                <a:ext cx="178800" cy="61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71"/>
            <p:cNvSpPr/>
            <p:nvPr/>
          </p:nvSpPr>
          <p:spPr>
            <a:xfrm>
              <a:off x="2524950" y="4157500"/>
              <a:ext cx="4094108" cy="124794"/>
            </a:xfrm>
            <a:custGeom>
              <a:avLst/>
              <a:gdLst/>
              <a:ahLst/>
              <a:cxnLst/>
              <a:rect l="l" t="t" r="r" b="b"/>
              <a:pathLst>
                <a:path w="174533" h="5320" extrusionOk="0">
                  <a:moveTo>
                    <a:pt x="0" y="0"/>
                  </a:moveTo>
                  <a:lnTo>
                    <a:pt x="0" y="5320"/>
                  </a:lnTo>
                  <a:lnTo>
                    <a:pt x="174532" y="5320"/>
                  </a:lnTo>
                  <a:lnTo>
                    <a:pt x="174532"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1"/>
            <p:cNvSpPr/>
            <p:nvPr/>
          </p:nvSpPr>
          <p:spPr>
            <a:xfrm>
              <a:off x="2524950" y="4157500"/>
              <a:ext cx="4094108" cy="124794"/>
            </a:xfrm>
            <a:custGeom>
              <a:avLst/>
              <a:gdLst/>
              <a:ahLst/>
              <a:cxnLst/>
              <a:rect l="l" t="t" r="r" b="b"/>
              <a:pathLst>
                <a:path w="174533" h="5320" extrusionOk="0">
                  <a:moveTo>
                    <a:pt x="0" y="0"/>
                  </a:moveTo>
                  <a:lnTo>
                    <a:pt x="0" y="5320"/>
                  </a:lnTo>
                  <a:lnTo>
                    <a:pt x="174532" y="5320"/>
                  </a:lnTo>
                  <a:lnTo>
                    <a:pt x="174532" y="0"/>
                  </a:lnTo>
                  <a:close/>
                </a:path>
              </a:pathLst>
            </a:custGeom>
            <a:solidFill>
              <a:schemeClr val="lt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1"/>
            <p:cNvSpPr/>
            <p:nvPr/>
          </p:nvSpPr>
          <p:spPr>
            <a:xfrm>
              <a:off x="2524950" y="4282263"/>
              <a:ext cx="4094108" cy="157611"/>
            </a:xfrm>
            <a:custGeom>
              <a:avLst/>
              <a:gdLst/>
              <a:ahLst/>
              <a:cxnLst/>
              <a:rect l="l" t="t" r="r" b="b"/>
              <a:pathLst>
                <a:path w="174533" h="6719" extrusionOk="0">
                  <a:moveTo>
                    <a:pt x="0" y="1"/>
                  </a:moveTo>
                  <a:cubicBezTo>
                    <a:pt x="3040" y="4165"/>
                    <a:pt x="8876" y="6718"/>
                    <a:pt x="15350" y="6718"/>
                  </a:cubicBezTo>
                  <a:lnTo>
                    <a:pt x="159213" y="6718"/>
                  </a:lnTo>
                  <a:cubicBezTo>
                    <a:pt x="165657" y="6718"/>
                    <a:pt x="171493" y="4165"/>
                    <a:pt x="17453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468;p71">
            <a:extLst>
              <a:ext uri="{FF2B5EF4-FFF2-40B4-BE49-F238E27FC236}">
                <a16:creationId xmlns:a16="http://schemas.microsoft.com/office/drawing/2014/main" id="{869FCBA3-6CD0-CDC0-9D11-FF8A18B7A00D}"/>
              </a:ext>
            </a:extLst>
          </p:cNvPr>
          <p:cNvSpPr txBox="1">
            <a:spLocks/>
          </p:cNvSpPr>
          <p:nvPr/>
        </p:nvSpPr>
        <p:spPr>
          <a:xfrm>
            <a:off x="1110259" y="735416"/>
            <a:ext cx="310740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accent6"/>
              </a:buClr>
              <a:buSzPts val="3000"/>
              <a:buFont typeface="Bakbak One"/>
              <a:buNone/>
              <a:defRPr sz="3000" b="0" i="0" u="none" strike="noStrike" cap="none">
                <a:solidFill>
                  <a:schemeClr val="accent6"/>
                </a:solidFill>
                <a:latin typeface="Bakbak One"/>
                <a:ea typeface="Bakbak One"/>
                <a:cs typeface="Bakbak One"/>
                <a:sym typeface="Bakbak One"/>
              </a:defRPr>
            </a:lvl1pPr>
            <a:lvl2pPr marR="0" lvl="1"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15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US" sz="2400" dirty="0"/>
              <a:t>TATA MOTORS</a:t>
            </a:r>
          </a:p>
        </p:txBody>
      </p:sp>
      <p:pic>
        <p:nvPicPr>
          <p:cNvPr id="9" name="Picture 8">
            <a:extLst>
              <a:ext uri="{FF2B5EF4-FFF2-40B4-BE49-F238E27FC236}">
                <a16:creationId xmlns:a16="http://schemas.microsoft.com/office/drawing/2014/main" id="{FFD29923-5FB4-FFF0-52A9-0455CF6B3E63}"/>
              </a:ext>
            </a:extLst>
          </p:cNvPr>
          <p:cNvPicPr>
            <a:picLocks noChangeAspect="1"/>
          </p:cNvPicPr>
          <p:nvPr/>
        </p:nvPicPr>
        <p:blipFill>
          <a:blip r:embed="rId4"/>
          <a:stretch>
            <a:fillRect/>
          </a:stretch>
        </p:blipFill>
        <p:spPr>
          <a:xfrm>
            <a:off x="1218364" y="1308116"/>
            <a:ext cx="6360873" cy="3005603"/>
          </a:xfrm>
          <a:prstGeom prst="rect">
            <a:avLst/>
          </a:prstGeom>
        </p:spPr>
      </p:pic>
    </p:spTree>
    <p:extLst>
      <p:ext uri="{BB962C8B-B14F-4D97-AF65-F5344CB8AC3E}">
        <p14:creationId xmlns:p14="http://schemas.microsoft.com/office/powerpoint/2010/main" val="1739792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24" name="Google Shape;1172;p60">
            <a:extLst>
              <a:ext uri="{FF2B5EF4-FFF2-40B4-BE49-F238E27FC236}">
                <a16:creationId xmlns:a16="http://schemas.microsoft.com/office/drawing/2014/main" id="{79318500-B71C-DAA6-C5C0-2E206BD93680}"/>
              </a:ext>
            </a:extLst>
          </p:cNvPr>
          <p:cNvSpPr txBox="1">
            <a:spLocks/>
          </p:cNvSpPr>
          <p:nvPr/>
        </p:nvSpPr>
        <p:spPr>
          <a:xfrm>
            <a:off x="2979648" y="55772"/>
            <a:ext cx="3024437" cy="35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6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ctr" rtl="0">
              <a:lnSpc>
                <a:spcPct val="115000"/>
              </a:lnSpc>
              <a:spcBef>
                <a:spcPts val="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9pPr>
          </a:lstStyle>
          <a:p>
            <a:pPr marL="0" indent="0"/>
            <a:r>
              <a:rPr lang="en-IN" dirty="0"/>
              <a:t>EVALUATION METRICS:</a:t>
            </a:r>
          </a:p>
        </p:txBody>
      </p:sp>
      <p:cxnSp>
        <p:nvCxnSpPr>
          <p:cNvPr id="25" name="Google Shape;922;p50">
            <a:extLst>
              <a:ext uri="{FF2B5EF4-FFF2-40B4-BE49-F238E27FC236}">
                <a16:creationId xmlns:a16="http://schemas.microsoft.com/office/drawing/2014/main" id="{CD5A19AE-BF41-1E30-FB81-CE6D3F08E44D}"/>
              </a:ext>
            </a:extLst>
          </p:cNvPr>
          <p:cNvCxnSpPr>
            <a:cxnSpLocks/>
          </p:cNvCxnSpPr>
          <p:nvPr/>
        </p:nvCxnSpPr>
        <p:spPr>
          <a:xfrm flipH="1">
            <a:off x="4236990" y="866167"/>
            <a:ext cx="31229" cy="4055576"/>
          </a:xfrm>
          <a:prstGeom prst="straightConnector1">
            <a:avLst/>
          </a:prstGeom>
          <a:noFill/>
          <a:ln w="9525" cap="flat" cmpd="sng">
            <a:solidFill>
              <a:schemeClr val="dk1"/>
            </a:solidFill>
            <a:prstDash val="solid"/>
            <a:round/>
            <a:headEnd type="none" w="med" len="med"/>
            <a:tailEnd type="none" w="med" len="med"/>
          </a:ln>
        </p:spPr>
      </p:cxnSp>
      <p:cxnSp>
        <p:nvCxnSpPr>
          <p:cNvPr id="26" name="Google Shape;922;p50">
            <a:extLst>
              <a:ext uri="{FF2B5EF4-FFF2-40B4-BE49-F238E27FC236}">
                <a16:creationId xmlns:a16="http://schemas.microsoft.com/office/drawing/2014/main" id="{D17EA38A-8722-C61F-78AF-E2C5B0EDC1F9}"/>
              </a:ext>
            </a:extLst>
          </p:cNvPr>
          <p:cNvCxnSpPr>
            <a:cxnSpLocks/>
          </p:cNvCxnSpPr>
          <p:nvPr/>
        </p:nvCxnSpPr>
        <p:spPr>
          <a:xfrm flipH="1">
            <a:off x="477587" y="2733546"/>
            <a:ext cx="8117773" cy="0"/>
          </a:xfrm>
          <a:prstGeom prst="straightConnector1">
            <a:avLst/>
          </a:prstGeom>
          <a:noFill/>
          <a:ln w="9525" cap="flat" cmpd="sng">
            <a:solidFill>
              <a:schemeClr val="dk1"/>
            </a:solidFill>
            <a:prstDash val="solid"/>
            <a:round/>
            <a:headEnd type="none" w="med" len="med"/>
            <a:tailEnd type="none" w="med" len="med"/>
          </a:ln>
        </p:spPr>
      </p:cxnSp>
      <p:sp>
        <p:nvSpPr>
          <p:cNvPr id="28" name="Google Shape;1172;p60">
            <a:extLst>
              <a:ext uri="{FF2B5EF4-FFF2-40B4-BE49-F238E27FC236}">
                <a16:creationId xmlns:a16="http://schemas.microsoft.com/office/drawing/2014/main" id="{A8CB4735-6D4F-4FB5-2175-5A15650630A0}"/>
              </a:ext>
            </a:extLst>
          </p:cNvPr>
          <p:cNvSpPr txBox="1">
            <a:spLocks/>
          </p:cNvSpPr>
          <p:nvPr/>
        </p:nvSpPr>
        <p:spPr>
          <a:xfrm>
            <a:off x="1386150" y="421779"/>
            <a:ext cx="3024437" cy="35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6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ctr" rtl="0">
              <a:lnSpc>
                <a:spcPct val="115000"/>
              </a:lnSpc>
              <a:spcBef>
                <a:spcPts val="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9pPr>
          </a:lstStyle>
          <a:p>
            <a:pPr marL="0" indent="0"/>
            <a:r>
              <a:rPr lang="en-IN" dirty="0"/>
              <a:t>TATA MOTORS</a:t>
            </a:r>
          </a:p>
        </p:txBody>
      </p:sp>
      <p:sp>
        <p:nvSpPr>
          <p:cNvPr id="29" name="Google Shape;1172;p60">
            <a:extLst>
              <a:ext uri="{FF2B5EF4-FFF2-40B4-BE49-F238E27FC236}">
                <a16:creationId xmlns:a16="http://schemas.microsoft.com/office/drawing/2014/main" id="{2C4AE3E7-34A9-6A80-0679-AA8D965C9A7F}"/>
              </a:ext>
            </a:extLst>
          </p:cNvPr>
          <p:cNvSpPr txBox="1">
            <a:spLocks/>
          </p:cNvSpPr>
          <p:nvPr/>
        </p:nvSpPr>
        <p:spPr>
          <a:xfrm>
            <a:off x="4048594" y="394963"/>
            <a:ext cx="3024437" cy="35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6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ctr" rtl="0">
              <a:lnSpc>
                <a:spcPct val="115000"/>
              </a:lnSpc>
              <a:spcBef>
                <a:spcPts val="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9pPr>
          </a:lstStyle>
          <a:p>
            <a:pPr marL="0" indent="0"/>
            <a:r>
              <a:rPr lang="en-IN" dirty="0"/>
              <a:t>BAJAJ FINANCE</a:t>
            </a:r>
          </a:p>
        </p:txBody>
      </p:sp>
      <p:sp>
        <p:nvSpPr>
          <p:cNvPr id="30" name="Google Shape;1172;p60">
            <a:extLst>
              <a:ext uri="{FF2B5EF4-FFF2-40B4-BE49-F238E27FC236}">
                <a16:creationId xmlns:a16="http://schemas.microsoft.com/office/drawing/2014/main" id="{0B33E2E5-4C6B-9437-C737-10180B045233}"/>
              </a:ext>
            </a:extLst>
          </p:cNvPr>
          <p:cNvSpPr txBox="1">
            <a:spLocks/>
          </p:cNvSpPr>
          <p:nvPr/>
        </p:nvSpPr>
        <p:spPr>
          <a:xfrm>
            <a:off x="1355605" y="2823035"/>
            <a:ext cx="3024437" cy="35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6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ctr" rtl="0">
              <a:lnSpc>
                <a:spcPct val="115000"/>
              </a:lnSpc>
              <a:spcBef>
                <a:spcPts val="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9pPr>
          </a:lstStyle>
          <a:p>
            <a:pPr marL="0" indent="0"/>
            <a:r>
              <a:rPr lang="en-IN" dirty="0"/>
              <a:t>HDFC BANK</a:t>
            </a:r>
          </a:p>
        </p:txBody>
      </p:sp>
      <p:sp>
        <p:nvSpPr>
          <p:cNvPr id="31" name="Google Shape;1172;p60">
            <a:extLst>
              <a:ext uri="{FF2B5EF4-FFF2-40B4-BE49-F238E27FC236}">
                <a16:creationId xmlns:a16="http://schemas.microsoft.com/office/drawing/2014/main" id="{F17E4DF9-CA80-18F9-0B50-4FAFEBEE22D8}"/>
              </a:ext>
            </a:extLst>
          </p:cNvPr>
          <p:cNvSpPr txBox="1">
            <a:spLocks/>
          </p:cNvSpPr>
          <p:nvPr/>
        </p:nvSpPr>
        <p:spPr>
          <a:xfrm>
            <a:off x="4211154" y="2868342"/>
            <a:ext cx="3024437" cy="35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6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ctr" rtl="0">
              <a:lnSpc>
                <a:spcPct val="115000"/>
              </a:lnSpc>
              <a:spcBef>
                <a:spcPts val="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9pPr>
          </a:lstStyle>
          <a:p>
            <a:pPr marL="0" indent="0"/>
            <a:r>
              <a:rPr lang="en-IN" dirty="0"/>
              <a:t>BHARATI AIRTEL</a:t>
            </a:r>
          </a:p>
        </p:txBody>
      </p:sp>
      <p:pic>
        <p:nvPicPr>
          <p:cNvPr id="3" name="Picture 2">
            <a:extLst>
              <a:ext uri="{FF2B5EF4-FFF2-40B4-BE49-F238E27FC236}">
                <a16:creationId xmlns:a16="http://schemas.microsoft.com/office/drawing/2014/main" id="{56FE3223-9CFE-9D0F-FE8E-517EFA226C7C}"/>
              </a:ext>
            </a:extLst>
          </p:cNvPr>
          <p:cNvPicPr>
            <a:picLocks noChangeAspect="1"/>
          </p:cNvPicPr>
          <p:nvPr/>
        </p:nvPicPr>
        <p:blipFill>
          <a:blip r:embed="rId3"/>
          <a:stretch>
            <a:fillRect/>
          </a:stretch>
        </p:blipFill>
        <p:spPr>
          <a:xfrm>
            <a:off x="1868843" y="2377934"/>
            <a:ext cx="2007508" cy="225563"/>
          </a:xfrm>
          <a:prstGeom prst="rect">
            <a:avLst/>
          </a:prstGeom>
        </p:spPr>
      </p:pic>
      <p:pic>
        <p:nvPicPr>
          <p:cNvPr id="5" name="Picture 4">
            <a:extLst>
              <a:ext uri="{FF2B5EF4-FFF2-40B4-BE49-F238E27FC236}">
                <a16:creationId xmlns:a16="http://schemas.microsoft.com/office/drawing/2014/main" id="{8B3FEB79-ACF2-CEA7-2C42-D7EF3B12DA40}"/>
              </a:ext>
            </a:extLst>
          </p:cNvPr>
          <p:cNvPicPr>
            <a:picLocks noChangeAspect="1"/>
          </p:cNvPicPr>
          <p:nvPr/>
        </p:nvPicPr>
        <p:blipFill rotWithShape="1">
          <a:blip r:embed="rId4"/>
          <a:srcRect l="3697" t="10822" r="8821" b="8505"/>
          <a:stretch/>
        </p:blipFill>
        <p:spPr>
          <a:xfrm>
            <a:off x="1868843" y="830904"/>
            <a:ext cx="2007508" cy="1547030"/>
          </a:xfrm>
          <a:prstGeom prst="rect">
            <a:avLst/>
          </a:prstGeom>
        </p:spPr>
      </p:pic>
      <p:pic>
        <p:nvPicPr>
          <p:cNvPr id="7" name="Picture 6">
            <a:extLst>
              <a:ext uri="{FF2B5EF4-FFF2-40B4-BE49-F238E27FC236}">
                <a16:creationId xmlns:a16="http://schemas.microsoft.com/office/drawing/2014/main" id="{9B90D45A-57B6-F9D9-04A3-33A9EEFD359C}"/>
              </a:ext>
            </a:extLst>
          </p:cNvPr>
          <p:cNvPicPr>
            <a:picLocks noChangeAspect="1"/>
          </p:cNvPicPr>
          <p:nvPr/>
        </p:nvPicPr>
        <p:blipFill rotWithShape="1">
          <a:blip r:embed="rId5"/>
          <a:srcRect l="9627" t="10697" r="13163" b="7836"/>
          <a:stretch/>
        </p:blipFill>
        <p:spPr>
          <a:xfrm>
            <a:off x="4771226" y="777596"/>
            <a:ext cx="2068299" cy="1653646"/>
          </a:xfrm>
          <a:prstGeom prst="rect">
            <a:avLst/>
          </a:prstGeom>
        </p:spPr>
      </p:pic>
      <p:pic>
        <p:nvPicPr>
          <p:cNvPr id="9" name="Picture 8">
            <a:extLst>
              <a:ext uri="{FF2B5EF4-FFF2-40B4-BE49-F238E27FC236}">
                <a16:creationId xmlns:a16="http://schemas.microsoft.com/office/drawing/2014/main" id="{BFD2D5DE-4297-7FF5-8316-E4737C76F082}"/>
              </a:ext>
            </a:extLst>
          </p:cNvPr>
          <p:cNvPicPr>
            <a:picLocks noChangeAspect="1"/>
          </p:cNvPicPr>
          <p:nvPr/>
        </p:nvPicPr>
        <p:blipFill>
          <a:blip r:embed="rId6"/>
          <a:stretch>
            <a:fillRect/>
          </a:stretch>
        </p:blipFill>
        <p:spPr>
          <a:xfrm>
            <a:off x="4762948" y="2421530"/>
            <a:ext cx="2103062" cy="223900"/>
          </a:xfrm>
          <a:prstGeom prst="rect">
            <a:avLst/>
          </a:prstGeom>
        </p:spPr>
      </p:pic>
      <p:pic>
        <p:nvPicPr>
          <p:cNvPr id="11" name="Picture 10">
            <a:extLst>
              <a:ext uri="{FF2B5EF4-FFF2-40B4-BE49-F238E27FC236}">
                <a16:creationId xmlns:a16="http://schemas.microsoft.com/office/drawing/2014/main" id="{D27D7D4A-E5C2-F84D-93FB-9D59A5DFB489}"/>
              </a:ext>
            </a:extLst>
          </p:cNvPr>
          <p:cNvPicPr>
            <a:picLocks noChangeAspect="1"/>
          </p:cNvPicPr>
          <p:nvPr/>
        </p:nvPicPr>
        <p:blipFill>
          <a:blip r:embed="rId7"/>
          <a:stretch>
            <a:fillRect/>
          </a:stretch>
        </p:blipFill>
        <p:spPr>
          <a:xfrm>
            <a:off x="1868843" y="3063527"/>
            <a:ext cx="1685022" cy="1367841"/>
          </a:xfrm>
          <a:prstGeom prst="rect">
            <a:avLst/>
          </a:prstGeom>
        </p:spPr>
      </p:pic>
      <p:pic>
        <p:nvPicPr>
          <p:cNvPr id="13" name="Picture 12">
            <a:extLst>
              <a:ext uri="{FF2B5EF4-FFF2-40B4-BE49-F238E27FC236}">
                <a16:creationId xmlns:a16="http://schemas.microsoft.com/office/drawing/2014/main" id="{012D6D73-E3E8-DFF0-70CF-63E45FB67F35}"/>
              </a:ext>
            </a:extLst>
          </p:cNvPr>
          <p:cNvPicPr>
            <a:picLocks noChangeAspect="1"/>
          </p:cNvPicPr>
          <p:nvPr/>
        </p:nvPicPr>
        <p:blipFill>
          <a:blip r:embed="rId8"/>
          <a:stretch>
            <a:fillRect/>
          </a:stretch>
        </p:blipFill>
        <p:spPr>
          <a:xfrm>
            <a:off x="1868981" y="4444938"/>
            <a:ext cx="1684884" cy="194410"/>
          </a:xfrm>
          <a:prstGeom prst="rect">
            <a:avLst/>
          </a:prstGeom>
        </p:spPr>
      </p:pic>
      <p:pic>
        <p:nvPicPr>
          <p:cNvPr id="15" name="Picture 14">
            <a:extLst>
              <a:ext uri="{FF2B5EF4-FFF2-40B4-BE49-F238E27FC236}">
                <a16:creationId xmlns:a16="http://schemas.microsoft.com/office/drawing/2014/main" id="{272B9AF1-D748-B2D9-821A-74DD9FFC3C89}"/>
              </a:ext>
            </a:extLst>
          </p:cNvPr>
          <p:cNvPicPr>
            <a:picLocks noChangeAspect="1"/>
          </p:cNvPicPr>
          <p:nvPr/>
        </p:nvPicPr>
        <p:blipFill>
          <a:blip r:embed="rId9"/>
          <a:stretch>
            <a:fillRect/>
          </a:stretch>
        </p:blipFill>
        <p:spPr>
          <a:xfrm>
            <a:off x="4947642" y="3150119"/>
            <a:ext cx="1636631" cy="1304955"/>
          </a:xfrm>
          <a:prstGeom prst="rect">
            <a:avLst/>
          </a:prstGeom>
        </p:spPr>
      </p:pic>
      <p:pic>
        <p:nvPicPr>
          <p:cNvPr id="18" name="Picture 17">
            <a:extLst>
              <a:ext uri="{FF2B5EF4-FFF2-40B4-BE49-F238E27FC236}">
                <a16:creationId xmlns:a16="http://schemas.microsoft.com/office/drawing/2014/main" id="{B7A6A8AD-ADCB-EBB9-52EA-3233FB350DDF}"/>
              </a:ext>
            </a:extLst>
          </p:cNvPr>
          <p:cNvPicPr>
            <a:picLocks noChangeAspect="1"/>
          </p:cNvPicPr>
          <p:nvPr/>
        </p:nvPicPr>
        <p:blipFill>
          <a:blip r:embed="rId10"/>
          <a:stretch>
            <a:fillRect/>
          </a:stretch>
        </p:blipFill>
        <p:spPr>
          <a:xfrm>
            <a:off x="4933786" y="4459748"/>
            <a:ext cx="1650487" cy="204387"/>
          </a:xfrm>
          <a:prstGeom prst="rect">
            <a:avLst/>
          </a:prstGeom>
        </p:spPr>
      </p:pic>
    </p:spTree>
    <p:extLst>
      <p:ext uri="{BB962C8B-B14F-4D97-AF65-F5344CB8AC3E}">
        <p14:creationId xmlns:p14="http://schemas.microsoft.com/office/powerpoint/2010/main" val="1985425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43"/>
          <p:cNvSpPr txBox="1">
            <a:spLocks noGrp="1"/>
          </p:cNvSpPr>
          <p:nvPr>
            <p:ph type="title" idx="2"/>
          </p:nvPr>
        </p:nvSpPr>
        <p:spPr>
          <a:xfrm>
            <a:off x="3921760" y="414950"/>
            <a:ext cx="4965160" cy="78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750" name="Google Shape;750;p43"/>
          <p:cNvSpPr txBox="1">
            <a:spLocks noGrp="1"/>
          </p:cNvSpPr>
          <p:nvPr>
            <p:ph type="subTitle" idx="1"/>
          </p:nvPr>
        </p:nvSpPr>
        <p:spPr>
          <a:xfrm>
            <a:off x="4003040" y="921830"/>
            <a:ext cx="4643120" cy="3325490"/>
          </a:xfrm>
          <a:prstGeom prst="rect">
            <a:avLst/>
          </a:prstGeom>
        </p:spPr>
        <p:txBody>
          <a:bodyPr spcFirstLastPara="1" wrap="square" lIns="91425" tIns="91425" rIns="91425" bIns="91425" anchor="t" anchorCtr="0">
            <a:noAutofit/>
          </a:bodyPr>
          <a:lstStyle/>
          <a:p>
            <a:pPr marL="0" indent="0" algn="l"/>
            <a:r>
              <a:rPr lang="en-US" sz="2400" dirty="0">
                <a:solidFill>
                  <a:schemeClr val="accent6"/>
                </a:solidFill>
                <a:latin typeface="Bakbak One" panose="020B0604020202020204" charset="0"/>
                <a:cs typeface="Bakbak One" panose="020B0604020202020204" charset="0"/>
              </a:rPr>
              <a:t>What is it?</a:t>
            </a:r>
          </a:p>
          <a:p>
            <a:pPr marL="0" indent="0" algn="l"/>
            <a:r>
              <a:rPr lang="en-US" sz="1600" dirty="0">
                <a:solidFill>
                  <a:schemeClr val="accent6"/>
                </a:solidFill>
                <a:latin typeface="Didact Gothic" panose="00000500000000000000" pitchFamily="2" charset="0"/>
                <a:cs typeface="Times New Roman" panose="02020603050405020304" pitchFamily="18" charset="0"/>
              </a:rPr>
              <a:t> Time series forecasting predicts future stock prices, helping investors make better decisions and trades.</a:t>
            </a:r>
          </a:p>
          <a:p>
            <a:pPr marL="0" indent="0" algn="l"/>
            <a:endParaRPr lang="en-US" sz="1600" dirty="0">
              <a:solidFill>
                <a:schemeClr val="accent6"/>
              </a:solidFill>
              <a:latin typeface="Didact Gothic" panose="00000500000000000000" pitchFamily="2" charset="0"/>
              <a:cs typeface="Times New Roman" panose="02020603050405020304" pitchFamily="18" charset="0"/>
            </a:endParaRPr>
          </a:p>
          <a:p>
            <a:pPr marL="0" indent="0" algn="l"/>
            <a:r>
              <a:rPr lang="en-US" sz="2400" dirty="0">
                <a:solidFill>
                  <a:schemeClr val="accent6"/>
                </a:solidFill>
                <a:latin typeface="Bakbak One" panose="020B0604020202020204" charset="0"/>
                <a:cs typeface="Bakbak One" panose="020B0604020202020204" charset="0"/>
              </a:rPr>
              <a:t>Our Approach: </a:t>
            </a:r>
          </a:p>
          <a:p>
            <a:pPr marL="0" indent="0" algn="l"/>
            <a:r>
              <a:rPr lang="en-US" sz="1600" dirty="0">
                <a:solidFill>
                  <a:schemeClr val="accent6"/>
                </a:solidFill>
                <a:latin typeface="Didact Gothic" panose="00000500000000000000" pitchFamily="2" charset="0"/>
                <a:cs typeface="Times New Roman" panose="02020603050405020304" pitchFamily="18" charset="0"/>
              </a:rPr>
              <a:t>We use an advanced prediction system with sliding-window optimization to improve accuracy.</a:t>
            </a:r>
          </a:p>
          <a:p>
            <a:pPr marL="0" indent="0" algn="l"/>
            <a:endParaRPr lang="en-US" sz="1600" dirty="0">
              <a:solidFill>
                <a:schemeClr val="accent6"/>
              </a:solidFill>
              <a:latin typeface="Didact Gothic" panose="00000500000000000000" pitchFamily="2" charset="0"/>
              <a:cs typeface="Times New Roman" panose="02020603050405020304" pitchFamily="18" charset="0"/>
            </a:endParaRPr>
          </a:p>
          <a:p>
            <a:pPr marL="0" indent="0" algn="l"/>
            <a:r>
              <a:rPr lang="en-US" sz="2400" dirty="0">
                <a:solidFill>
                  <a:schemeClr val="accent6"/>
                </a:solidFill>
                <a:latin typeface="Bakbak One" panose="020B0604020202020204" charset="0"/>
                <a:cs typeface="Bakbak One" panose="020B0604020202020204" charset="0"/>
              </a:rPr>
              <a:t>Why It Matters: </a:t>
            </a:r>
          </a:p>
          <a:p>
            <a:pPr marL="0" indent="0" algn="l"/>
            <a:r>
              <a:rPr lang="en-US" sz="1600" dirty="0">
                <a:solidFill>
                  <a:schemeClr val="accent6"/>
                </a:solidFill>
                <a:latin typeface="Didact Gothic" panose="00000500000000000000" pitchFamily="2" charset="0"/>
                <a:cs typeface="Times New Roman" panose="02020603050405020304" pitchFamily="18" charset="0"/>
              </a:rPr>
              <a:t>Our model can handle complex, non-linear patterns in stock data, outperforming traditional methods. This makes it a valuable tool for predicting financial markets.</a:t>
            </a:r>
          </a:p>
        </p:txBody>
      </p:sp>
      <p:sp>
        <p:nvSpPr>
          <p:cNvPr id="751" name="Google Shape;751;p43"/>
          <p:cNvSpPr txBox="1">
            <a:spLocks noGrp="1"/>
          </p:cNvSpPr>
          <p:nvPr>
            <p:ph type="title"/>
          </p:nvPr>
        </p:nvSpPr>
        <p:spPr>
          <a:xfrm>
            <a:off x="2805100" y="237370"/>
            <a:ext cx="1931400" cy="9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92441-86BD-CAB8-DED0-56868D0CDDB8}"/>
              </a:ext>
            </a:extLst>
          </p:cNvPr>
          <p:cNvSpPr>
            <a:spLocks noGrp="1"/>
          </p:cNvSpPr>
          <p:nvPr>
            <p:ph type="title"/>
          </p:nvPr>
        </p:nvSpPr>
        <p:spPr>
          <a:xfrm>
            <a:off x="688196" y="309852"/>
            <a:ext cx="7414184" cy="493229"/>
          </a:xfrm>
        </p:spPr>
        <p:txBody>
          <a:bodyPr/>
          <a:lstStyle/>
          <a:p>
            <a:r>
              <a:rPr lang="en-US" sz="2400" dirty="0"/>
              <a:t>FUTURE SCOPE</a:t>
            </a:r>
            <a:endParaRPr lang="en-IN" sz="2400" dirty="0"/>
          </a:p>
        </p:txBody>
      </p:sp>
      <p:sp>
        <p:nvSpPr>
          <p:cNvPr id="4" name="TextBox 3">
            <a:extLst>
              <a:ext uri="{FF2B5EF4-FFF2-40B4-BE49-F238E27FC236}">
                <a16:creationId xmlns:a16="http://schemas.microsoft.com/office/drawing/2014/main" id="{37DCC77E-D4C2-6917-6AAD-9CFA115E24B6}"/>
              </a:ext>
            </a:extLst>
          </p:cNvPr>
          <p:cNvSpPr txBox="1"/>
          <p:nvPr/>
        </p:nvSpPr>
        <p:spPr>
          <a:xfrm>
            <a:off x="830911" y="1018014"/>
            <a:ext cx="7168101" cy="985715"/>
          </a:xfrm>
          <a:prstGeom prst="rect">
            <a:avLst/>
          </a:prstGeom>
          <a:noFill/>
        </p:spPr>
        <p:txBody>
          <a:bodyPr wrap="square" rtlCol="0">
            <a:spAutoFit/>
          </a:bodyPr>
          <a:lstStyle/>
          <a:p>
            <a:r>
              <a:rPr lang="en-US" dirty="0">
                <a:solidFill>
                  <a:schemeClr val="accent6"/>
                </a:solidFill>
              </a:rPr>
              <a:t>In the future, we aim to enhance our stock market prediction model by extending its capabilities to include mid-term and long-term forecasts. This will involve developing advanced algorithms to analyze broader time frames, incorporating more comprehensive datasets, and improving accuracy through continuous learning and refinement.</a:t>
            </a:r>
            <a:endParaRPr lang="en-IN" dirty="0">
              <a:solidFill>
                <a:schemeClr val="accent6"/>
              </a:solidFill>
            </a:endParaRPr>
          </a:p>
        </p:txBody>
      </p:sp>
      <p:sp>
        <p:nvSpPr>
          <p:cNvPr id="5" name="TextBox 4">
            <a:extLst>
              <a:ext uri="{FF2B5EF4-FFF2-40B4-BE49-F238E27FC236}">
                <a16:creationId xmlns:a16="http://schemas.microsoft.com/office/drawing/2014/main" id="{1B081449-4DAB-DAEC-E583-F5AD20844831}"/>
              </a:ext>
            </a:extLst>
          </p:cNvPr>
          <p:cNvSpPr txBox="1"/>
          <p:nvPr/>
        </p:nvSpPr>
        <p:spPr>
          <a:xfrm>
            <a:off x="3373545" y="2340917"/>
            <a:ext cx="2043485" cy="461665"/>
          </a:xfrm>
          <a:prstGeom prst="rect">
            <a:avLst/>
          </a:prstGeom>
          <a:noFill/>
        </p:spPr>
        <p:txBody>
          <a:bodyPr wrap="square" rtlCol="0">
            <a:spAutoFit/>
          </a:bodyPr>
          <a:lstStyle/>
          <a:p>
            <a:r>
              <a:rPr lang="en-US" sz="2400" dirty="0">
                <a:solidFill>
                  <a:schemeClr val="accent6"/>
                </a:solidFill>
                <a:latin typeface="Bakbak One" panose="020B0604020202020204" charset="0"/>
                <a:cs typeface="Bakbak One" panose="020B0604020202020204" charset="0"/>
              </a:rPr>
              <a:t>CONCLUSION</a:t>
            </a:r>
            <a:endParaRPr lang="en-IN" sz="2400" dirty="0">
              <a:solidFill>
                <a:schemeClr val="accent6"/>
              </a:solidFill>
              <a:latin typeface="Bakbak One" panose="020B0604020202020204" charset="0"/>
              <a:cs typeface="Bakbak One" panose="020B0604020202020204" charset="0"/>
            </a:endParaRPr>
          </a:p>
        </p:txBody>
      </p:sp>
      <p:sp>
        <p:nvSpPr>
          <p:cNvPr id="6" name="TextBox 5">
            <a:extLst>
              <a:ext uri="{FF2B5EF4-FFF2-40B4-BE49-F238E27FC236}">
                <a16:creationId xmlns:a16="http://schemas.microsoft.com/office/drawing/2014/main" id="{81202509-8242-2961-E14F-821597EE4E2A}"/>
              </a:ext>
            </a:extLst>
          </p:cNvPr>
          <p:cNvSpPr txBox="1"/>
          <p:nvPr/>
        </p:nvSpPr>
        <p:spPr>
          <a:xfrm>
            <a:off x="978011" y="3037692"/>
            <a:ext cx="6941489" cy="1169551"/>
          </a:xfrm>
          <a:prstGeom prst="rect">
            <a:avLst/>
          </a:prstGeom>
          <a:noFill/>
        </p:spPr>
        <p:txBody>
          <a:bodyPr wrap="square" rtlCol="0">
            <a:spAutoFit/>
          </a:bodyPr>
          <a:lstStyle/>
          <a:p>
            <a:r>
              <a:rPr lang="en-US" dirty="0">
                <a:solidFill>
                  <a:schemeClr val="accent6"/>
                </a:solidFill>
              </a:rPr>
              <a:t>our project successfully developed a model for short-term stock market prediction, demonstrating significant accuracy and reliability. This model serves as a valuable tool for traders and investors seeking to make informed decisions in the short term. Future work will focus on extending these capabilities to mid-term and long-term predictions for broader applicability.</a:t>
            </a:r>
            <a:endParaRPr lang="en-IN" dirty="0">
              <a:solidFill>
                <a:schemeClr val="accent6"/>
              </a:solidFill>
            </a:endParaRPr>
          </a:p>
        </p:txBody>
      </p:sp>
    </p:spTree>
    <p:extLst>
      <p:ext uri="{BB962C8B-B14F-4D97-AF65-F5344CB8AC3E}">
        <p14:creationId xmlns:p14="http://schemas.microsoft.com/office/powerpoint/2010/main" val="2092184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75"/>
          <p:cNvSpPr txBox="1">
            <a:spLocks noGrp="1"/>
          </p:cNvSpPr>
          <p:nvPr>
            <p:ph type="title"/>
          </p:nvPr>
        </p:nvSpPr>
        <p:spPr>
          <a:xfrm>
            <a:off x="3518704" y="1960462"/>
            <a:ext cx="5116010" cy="13614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HOPE OF YOU LIKE OUR PRESENTATION !!</a:t>
            </a:r>
            <a:endParaRPr sz="3200" dirty="0"/>
          </a:p>
        </p:txBody>
      </p:sp>
      <p:sp>
        <p:nvSpPr>
          <p:cNvPr id="4" name="Rectangle 3">
            <a:extLst>
              <a:ext uri="{FF2B5EF4-FFF2-40B4-BE49-F238E27FC236}">
                <a16:creationId xmlns:a16="http://schemas.microsoft.com/office/drawing/2014/main" id="{043C6B11-285F-4516-4413-74672F67A842}"/>
              </a:ext>
            </a:extLst>
          </p:cNvPr>
          <p:cNvSpPr/>
          <p:nvPr/>
        </p:nvSpPr>
        <p:spPr>
          <a:xfrm>
            <a:off x="3518704" y="3321934"/>
            <a:ext cx="4912146" cy="125006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C72DD95F-8089-B112-79B1-EEFBD9618E2C}"/>
              </a:ext>
            </a:extLst>
          </p:cNvPr>
          <p:cNvSpPr txBox="1"/>
          <p:nvPr/>
        </p:nvSpPr>
        <p:spPr>
          <a:xfrm>
            <a:off x="3657600" y="741701"/>
            <a:ext cx="5926238" cy="1200329"/>
          </a:xfrm>
          <a:prstGeom prst="rect">
            <a:avLst/>
          </a:prstGeom>
          <a:noFill/>
        </p:spPr>
        <p:txBody>
          <a:bodyPr wrap="square">
            <a:spAutoFit/>
          </a:bodyPr>
          <a:lstStyle/>
          <a:p>
            <a:r>
              <a:rPr lang="en" sz="7200" dirty="0">
                <a:solidFill>
                  <a:schemeClr val="accent6"/>
                </a:solidFill>
                <a:latin typeface="Bakbak One" panose="020B0604020202020204" charset="0"/>
                <a:cs typeface="Bakbak One" panose="020B0604020202020204" charset="0"/>
              </a:rPr>
              <a:t>Thank You!</a:t>
            </a:r>
            <a:endParaRPr lang="en-IN" sz="7200" dirty="0">
              <a:solidFill>
                <a:schemeClr val="accent6"/>
              </a:solidFill>
              <a:latin typeface="Bakbak One" panose="020B0604020202020204" charset="0"/>
              <a:cs typeface="Bakbak One"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5"/>
          <p:cNvSpPr txBox="1">
            <a:spLocks noGrp="1"/>
          </p:cNvSpPr>
          <p:nvPr>
            <p:ph type="title"/>
          </p:nvPr>
        </p:nvSpPr>
        <p:spPr>
          <a:xfrm>
            <a:off x="1128275" y="3516250"/>
            <a:ext cx="3742200" cy="5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—TOM MITCHELL</a:t>
            </a:r>
            <a:endParaRPr dirty="0"/>
          </a:p>
        </p:txBody>
      </p:sp>
      <p:sp>
        <p:nvSpPr>
          <p:cNvPr id="784" name="Google Shape;784;p45"/>
          <p:cNvSpPr txBox="1">
            <a:spLocks noGrp="1"/>
          </p:cNvSpPr>
          <p:nvPr>
            <p:ph type="subTitle" idx="1"/>
          </p:nvPr>
        </p:nvSpPr>
        <p:spPr>
          <a:xfrm>
            <a:off x="1074154" y="1627250"/>
            <a:ext cx="4490205" cy="2231100"/>
          </a:xfrm>
          <a:prstGeom prst="rect">
            <a:avLst/>
          </a:prstGeom>
        </p:spPr>
        <p:txBody>
          <a:bodyPr spcFirstLastPara="1" wrap="square" lIns="91425" tIns="91425" rIns="91425" bIns="91425" anchor="ctr" anchorCtr="0">
            <a:noAutofit/>
          </a:bodyPr>
          <a:lstStyle/>
          <a:p>
            <a:r>
              <a:rPr lang="en" sz="1800" dirty="0">
                <a:solidFill>
                  <a:schemeClr val="accent6"/>
                </a:solidFill>
                <a:latin typeface="Didact Gothic" panose="00000500000000000000" pitchFamily="2" charset="0"/>
              </a:rPr>
              <a:t>“</a:t>
            </a:r>
            <a:r>
              <a:rPr lang="en-US" sz="1800" b="0" i="1" u="none" strike="noStrike" baseline="0" dirty="0">
                <a:solidFill>
                  <a:schemeClr val="accent6"/>
                </a:solidFill>
                <a:latin typeface="Didact Gothic" panose="00000500000000000000" pitchFamily="2" charset="0"/>
              </a:rPr>
              <a:t>Machine Learning is the study of algorithms that </a:t>
            </a:r>
          </a:p>
          <a:p>
            <a:r>
              <a:rPr lang="en-IN" sz="1800" b="0" i="1" u="none" strike="noStrike" baseline="0" dirty="0">
                <a:solidFill>
                  <a:schemeClr val="accent6"/>
                </a:solidFill>
                <a:latin typeface="Didact Gothic" panose="00000500000000000000" pitchFamily="2" charset="0"/>
              </a:rPr>
              <a:t>- improve their performance P </a:t>
            </a:r>
          </a:p>
          <a:p>
            <a:r>
              <a:rPr lang="en-IN" sz="1800" b="0" i="1" u="none" strike="noStrike" baseline="0" dirty="0">
                <a:solidFill>
                  <a:schemeClr val="accent6"/>
                </a:solidFill>
                <a:latin typeface="Didact Gothic" panose="00000500000000000000" pitchFamily="2" charset="0"/>
              </a:rPr>
              <a:t>- at some task T </a:t>
            </a:r>
          </a:p>
          <a:p>
            <a:r>
              <a:rPr lang="en-IN" sz="1800" b="0" i="1" u="none" strike="noStrike" baseline="0" dirty="0">
                <a:solidFill>
                  <a:schemeClr val="accent6"/>
                </a:solidFill>
                <a:latin typeface="Didact Gothic" panose="00000500000000000000" pitchFamily="2" charset="0"/>
              </a:rPr>
              <a:t>- with experience E “</a:t>
            </a:r>
          </a:p>
          <a:p>
            <a:pPr marL="0" lvl="0" indent="0" rtl="0">
              <a:spcBef>
                <a:spcPts val="0"/>
              </a:spcBef>
              <a:spcAft>
                <a:spcPts val="0"/>
              </a:spcAft>
              <a:buNone/>
            </a:pPr>
            <a:endParaRPr sz="1800" dirty="0">
              <a:solidFill>
                <a:schemeClr val="accent6"/>
              </a:solidFill>
              <a:latin typeface="Didact Gothic" panose="00000500000000000000" pitchFamily="2" charset="0"/>
            </a:endParaRPr>
          </a:p>
        </p:txBody>
      </p:sp>
      <p:sp>
        <p:nvSpPr>
          <p:cNvPr id="2" name="TextBox 1">
            <a:extLst>
              <a:ext uri="{FF2B5EF4-FFF2-40B4-BE49-F238E27FC236}">
                <a16:creationId xmlns:a16="http://schemas.microsoft.com/office/drawing/2014/main" id="{96DBD094-544C-2F48-86B6-59330ED41CE9}"/>
              </a:ext>
            </a:extLst>
          </p:cNvPr>
          <p:cNvSpPr txBox="1"/>
          <p:nvPr/>
        </p:nvSpPr>
        <p:spPr>
          <a:xfrm>
            <a:off x="1219715" y="449019"/>
            <a:ext cx="6979920" cy="646331"/>
          </a:xfrm>
          <a:prstGeom prst="rect">
            <a:avLst/>
          </a:prstGeom>
          <a:noFill/>
        </p:spPr>
        <p:txBody>
          <a:bodyPr wrap="square" rtlCol="0">
            <a:spAutoFit/>
          </a:bodyPr>
          <a:lstStyle/>
          <a:p>
            <a:r>
              <a:rPr lang="en-US" sz="3600" b="1" dirty="0">
                <a:solidFill>
                  <a:schemeClr val="accent6"/>
                </a:solidFill>
                <a:latin typeface="Bakbak One" panose="020B0604020202020204" charset="0"/>
                <a:cs typeface="Bakbak One" panose="020B0604020202020204" charset="0"/>
              </a:rPr>
              <a:t>WHAT IS MACHINE LEARNING ?</a:t>
            </a:r>
            <a:endParaRPr lang="en-IN" sz="3600" b="1" dirty="0">
              <a:solidFill>
                <a:schemeClr val="accent6"/>
              </a:solidFill>
              <a:latin typeface="Bakbak One" panose="020B0604020202020204" charset="0"/>
              <a:cs typeface="Bakbak One" panose="020B06040202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61"/>
          <p:cNvSpPr txBox="1">
            <a:spLocks noGrp="1"/>
          </p:cNvSpPr>
          <p:nvPr>
            <p:ph type="subTitle" idx="1"/>
          </p:nvPr>
        </p:nvSpPr>
        <p:spPr>
          <a:xfrm>
            <a:off x="578186" y="3880262"/>
            <a:ext cx="2546719" cy="595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200" dirty="0">
                <a:solidFill>
                  <a:schemeClr val="accent6"/>
                </a:solidFill>
              </a:rPr>
              <a:t>Decision learning is a machine learning technique where models make decisions based on input data to predict outcomes.</a:t>
            </a:r>
            <a:endParaRPr sz="1200" dirty="0">
              <a:solidFill>
                <a:schemeClr val="accent6"/>
              </a:solidFill>
            </a:endParaRPr>
          </a:p>
        </p:txBody>
      </p:sp>
      <p:sp>
        <p:nvSpPr>
          <p:cNvPr id="1215" name="Google Shape;1215;p61"/>
          <p:cNvSpPr txBox="1">
            <a:spLocks noGrp="1"/>
          </p:cNvSpPr>
          <p:nvPr>
            <p:ph type="subTitle" idx="2"/>
          </p:nvPr>
        </p:nvSpPr>
        <p:spPr>
          <a:xfrm>
            <a:off x="3175168" y="3969399"/>
            <a:ext cx="2651521" cy="595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200" b="0" i="0" dirty="0">
                <a:solidFill>
                  <a:schemeClr val="accent6"/>
                </a:solidFill>
                <a:effectLst/>
                <a:latin typeface="Didact Gothic" panose="00000500000000000000" pitchFamily="2" charset="0"/>
              </a:rPr>
              <a:t>Predicts the classification of a new data point by comparing it to the K most similar data points in the training data.</a:t>
            </a:r>
            <a:endParaRPr sz="1200" dirty="0">
              <a:solidFill>
                <a:schemeClr val="accent6"/>
              </a:solidFill>
              <a:latin typeface="Didact Gothic" panose="00000500000000000000" pitchFamily="2" charset="0"/>
            </a:endParaRPr>
          </a:p>
        </p:txBody>
      </p:sp>
      <p:sp>
        <p:nvSpPr>
          <p:cNvPr id="1216" name="Google Shape;1216;p61"/>
          <p:cNvSpPr txBox="1">
            <a:spLocks noGrp="1"/>
          </p:cNvSpPr>
          <p:nvPr>
            <p:ph type="subTitle" idx="6"/>
          </p:nvPr>
        </p:nvSpPr>
        <p:spPr>
          <a:xfrm>
            <a:off x="5668304" y="3917594"/>
            <a:ext cx="2499913"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ARTIFICIAL NEURAL NEURON</a:t>
            </a:r>
            <a:endParaRPr dirty="0"/>
          </a:p>
        </p:txBody>
      </p:sp>
      <p:sp>
        <p:nvSpPr>
          <p:cNvPr id="1217" name="Google Shape;1217;p61"/>
          <p:cNvSpPr txBox="1">
            <a:spLocks noGrp="1"/>
          </p:cNvSpPr>
          <p:nvPr>
            <p:ph type="subTitle" idx="8"/>
          </p:nvPr>
        </p:nvSpPr>
        <p:spPr>
          <a:xfrm>
            <a:off x="3439811" y="2102512"/>
            <a:ext cx="2612995" cy="620100"/>
          </a:xfrm>
          <a:prstGeom prst="rect">
            <a:avLst/>
          </a:prstGeom>
        </p:spPr>
        <p:txBody>
          <a:bodyPr spcFirstLastPara="1" wrap="square" lIns="91425" tIns="91425" rIns="91425" bIns="91425" anchor="t" anchorCtr="0">
            <a:noAutofit/>
          </a:bodyPr>
          <a:lstStyle/>
          <a:p>
            <a:pPr marL="0" indent="-252000" algn="l">
              <a:lnSpc>
                <a:spcPct val="100000"/>
              </a:lnSpc>
            </a:pPr>
            <a:r>
              <a:rPr lang="en-US" sz="1200" dirty="0">
                <a:solidFill>
                  <a:schemeClr val="accent6"/>
                </a:solidFill>
                <a:latin typeface="Didact Gothic" panose="00000500000000000000" pitchFamily="2" charset="0"/>
                <a:cs typeface="Times New Roman" panose="02020603050405020304" pitchFamily="18" charset="0"/>
              </a:rPr>
              <a:t>F</a:t>
            </a:r>
            <a:r>
              <a:rPr lang="en-US" sz="1200" b="0" i="0" dirty="0">
                <a:solidFill>
                  <a:schemeClr val="accent6"/>
                </a:solidFill>
                <a:effectLst/>
                <a:latin typeface="Didact Gothic" panose="00000500000000000000" pitchFamily="2" charset="0"/>
                <a:cs typeface="Times New Roman" panose="02020603050405020304" pitchFamily="18" charset="0"/>
              </a:rPr>
              <a:t>inds a function that best predicts the continuous output value for a given input value.</a:t>
            </a:r>
          </a:p>
        </p:txBody>
      </p:sp>
      <p:sp>
        <p:nvSpPr>
          <p:cNvPr id="1218" name="Google Shape;1218;p61"/>
          <p:cNvSpPr txBox="1">
            <a:spLocks noGrp="1"/>
          </p:cNvSpPr>
          <p:nvPr>
            <p:ph type="subTitle" idx="4"/>
          </p:nvPr>
        </p:nvSpPr>
        <p:spPr>
          <a:xfrm>
            <a:off x="673820" y="3736188"/>
            <a:ext cx="21753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DECISION TREE</a:t>
            </a:r>
            <a:endParaRPr dirty="0"/>
          </a:p>
        </p:txBody>
      </p:sp>
      <p:sp>
        <p:nvSpPr>
          <p:cNvPr id="1219" name="Google Shape;1219;p61"/>
          <p:cNvSpPr txBox="1">
            <a:spLocks noGrp="1"/>
          </p:cNvSpPr>
          <p:nvPr>
            <p:ph type="subTitle" idx="5"/>
          </p:nvPr>
        </p:nvSpPr>
        <p:spPr>
          <a:xfrm>
            <a:off x="3087453" y="3839082"/>
            <a:ext cx="2525174"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K NEAREST NEIGHBOR</a:t>
            </a:r>
            <a:endParaRPr dirty="0"/>
          </a:p>
        </p:txBody>
      </p:sp>
      <p:sp>
        <p:nvSpPr>
          <p:cNvPr id="1220" name="Google Shape;1220;p61"/>
          <p:cNvSpPr txBox="1">
            <a:spLocks noGrp="1"/>
          </p:cNvSpPr>
          <p:nvPr>
            <p:ph type="subTitle" idx="7"/>
          </p:nvPr>
        </p:nvSpPr>
        <p:spPr>
          <a:xfrm>
            <a:off x="841991" y="1945554"/>
            <a:ext cx="2364375" cy="62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accent6"/>
                </a:solidFill>
              </a:rPr>
              <a:t>Computes regression line between dependent variable and independent features</a:t>
            </a:r>
            <a:endParaRPr sz="1200" dirty="0">
              <a:solidFill>
                <a:schemeClr val="accent6"/>
              </a:solidFill>
            </a:endParaRPr>
          </a:p>
        </p:txBody>
      </p:sp>
      <p:sp>
        <p:nvSpPr>
          <p:cNvPr id="1221" name="Google Shape;1221;p61"/>
          <p:cNvSpPr txBox="1">
            <a:spLocks noGrp="1"/>
          </p:cNvSpPr>
          <p:nvPr>
            <p:ph type="subTitle" idx="3"/>
          </p:nvPr>
        </p:nvSpPr>
        <p:spPr>
          <a:xfrm>
            <a:off x="5789236" y="4070424"/>
            <a:ext cx="2294666" cy="595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200" dirty="0">
                <a:solidFill>
                  <a:schemeClr val="accent6"/>
                </a:solidFill>
                <a:latin typeface="ui-sans-serif"/>
              </a:rPr>
              <a:t>C</a:t>
            </a:r>
            <a:r>
              <a:rPr lang="en-US" sz="1200" b="0" i="0" dirty="0">
                <a:solidFill>
                  <a:schemeClr val="accent6"/>
                </a:solidFill>
                <a:effectLst/>
                <a:latin typeface="ui-sans-serif"/>
              </a:rPr>
              <a:t>onsists of interconnected nodes that process information to make predictions or decisions.</a:t>
            </a:r>
            <a:endParaRPr sz="1200" dirty="0">
              <a:solidFill>
                <a:schemeClr val="accent6"/>
              </a:solidFill>
            </a:endParaRPr>
          </a:p>
        </p:txBody>
      </p:sp>
      <p:sp>
        <p:nvSpPr>
          <p:cNvPr id="1222" name="Google Shape;1222;p61"/>
          <p:cNvSpPr txBox="1">
            <a:spLocks noGrp="1"/>
          </p:cNvSpPr>
          <p:nvPr>
            <p:ph type="subTitle" idx="9"/>
          </p:nvPr>
        </p:nvSpPr>
        <p:spPr>
          <a:xfrm>
            <a:off x="6070827" y="2024195"/>
            <a:ext cx="2175300" cy="884215"/>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200" dirty="0">
                <a:solidFill>
                  <a:schemeClr val="accent6"/>
                </a:solidFill>
                <a:latin typeface="Didact Gothic" panose="00000500000000000000" pitchFamily="2" charset="0"/>
              </a:rPr>
              <a:t>C</a:t>
            </a:r>
            <a:r>
              <a:rPr lang="en-US" sz="1200" b="0" i="0" dirty="0">
                <a:solidFill>
                  <a:schemeClr val="accent6"/>
                </a:solidFill>
                <a:effectLst/>
                <a:latin typeface="Didact Gothic" panose="00000500000000000000" pitchFamily="2" charset="0"/>
              </a:rPr>
              <a:t>ombines multiple decision trees to improve accuracy by averaging their predictions and taking the majority vote.</a:t>
            </a:r>
            <a:endParaRPr sz="1200" dirty="0">
              <a:solidFill>
                <a:schemeClr val="accent6"/>
              </a:solidFill>
              <a:latin typeface="Didact Gothic" panose="00000500000000000000" pitchFamily="2" charset="0"/>
            </a:endParaRPr>
          </a:p>
        </p:txBody>
      </p:sp>
      <p:sp>
        <p:nvSpPr>
          <p:cNvPr id="1223" name="Google Shape;1223;p61"/>
          <p:cNvSpPr txBox="1">
            <a:spLocks noGrp="1"/>
          </p:cNvSpPr>
          <p:nvPr>
            <p:ph type="subTitle" idx="13"/>
          </p:nvPr>
        </p:nvSpPr>
        <p:spPr>
          <a:xfrm>
            <a:off x="630277" y="1818270"/>
            <a:ext cx="2787805"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RIDGE REGRESSION</a:t>
            </a:r>
            <a:endParaRPr dirty="0"/>
          </a:p>
        </p:txBody>
      </p:sp>
      <p:sp>
        <p:nvSpPr>
          <p:cNvPr id="1224" name="Google Shape;1224;p61"/>
          <p:cNvSpPr txBox="1">
            <a:spLocks noGrp="1"/>
          </p:cNvSpPr>
          <p:nvPr>
            <p:ph type="subTitle" idx="14"/>
          </p:nvPr>
        </p:nvSpPr>
        <p:spPr>
          <a:xfrm>
            <a:off x="3627732" y="1679249"/>
            <a:ext cx="1954326" cy="6379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SUPPORT VECTOR REGRESSION</a:t>
            </a:r>
            <a:endParaRPr sz="1600" dirty="0"/>
          </a:p>
        </p:txBody>
      </p:sp>
      <p:sp>
        <p:nvSpPr>
          <p:cNvPr id="1225" name="Google Shape;1225;p61"/>
          <p:cNvSpPr txBox="1">
            <a:spLocks noGrp="1"/>
          </p:cNvSpPr>
          <p:nvPr>
            <p:ph type="subTitle" idx="15"/>
          </p:nvPr>
        </p:nvSpPr>
        <p:spPr>
          <a:xfrm>
            <a:off x="5933440" y="1879050"/>
            <a:ext cx="2272935"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RANDOM FOREST</a:t>
            </a:r>
            <a:endParaRPr dirty="0"/>
          </a:p>
        </p:txBody>
      </p:sp>
      <p:sp>
        <p:nvSpPr>
          <p:cNvPr id="1226" name="Google Shape;1226;p61"/>
          <p:cNvSpPr/>
          <p:nvPr/>
        </p:nvSpPr>
        <p:spPr>
          <a:xfrm>
            <a:off x="1694675" y="1136850"/>
            <a:ext cx="661200" cy="572700"/>
          </a:xfrm>
          <a:prstGeom prst="hexagon">
            <a:avLst>
              <a:gd name="adj" fmla="val 25000"/>
              <a:gd name="vf" fmla="val 1154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1"/>
          <p:cNvSpPr/>
          <p:nvPr/>
        </p:nvSpPr>
        <p:spPr>
          <a:xfrm>
            <a:off x="4174504" y="1029092"/>
            <a:ext cx="661200" cy="572700"/>
          </a:xfrm>
          <a:prstGeom prst="hexagon">
            <a:avLst>
              <a:gd name="adj" fmla="val 25000"/>
              <a:gd name="vf" fmla="val 1154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1"/>
          <p:cNvSpPr/>
          <p:nvPr/>
        </p:nvSpPr>
        <p:spPr>
          <a:xfrm>
            <a:off x="1430870" y="3037338"/>
            <a:ext cx="661200" cy="572700"/>
          </a:xfrm>
          <a:prstGeom prst="hexagon">
            <a:avLst>
              <a:gd name="adj" fmla="val 25000"/>
              <a:gd name="vf" fmla="val 1154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1"/>
          <p:cNvSpPr/>
          <p:nvPr/>
        </p:nvSpPr>
        <p:spPr>
          <a:xfrm>
            <a:off x="4086333" y="2923159"/>
            <a:ext cx="661200" cy="572700"/>
          </a:xfrm>
          <a:prstGeom prst="hexagon">
            <a:avLst>
              <a:gd name="adj" fmla="val 25000"/>
              <a:gd name="vf" fmla="val 1154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1"/>
          <p:cNvSpPr/>
          <p:nvPr/>
        </p:nvSpPr>
        <p:spPr>
          <a:xfrm>
            <a:off x="6788125" y="1136850"/>
            <a:ext cx="661200" cy="572700"/>
          </a:xfrm>
          <a:prstGeom prst="hexagon">
            <a:avLst>
              <a:gd name="adj" fmla="val 25000"/>
              <a:gd name="vf" fmla="val 1154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1"/>
          <p:cNvSpPr/>
          <p:nvPr/>
        </p:nvSpPr>
        <p:spPr>
          <a:xfrm>
            <a:off x="6788125" y="2929750"/>
            <a:ext cx="661200" cy="572700"/>
          </a:xfrm>
          <a:prstGeom prst="hexagon">
            <a:avLst>
              <a:gd name="adj" fmla="val 25000"/>
              <a:gd name="vf" fmla="val 1154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1"/>
          <p:cNvSpPr txBox="1">
            <a:spLocks noGrp="1"/>
          </p:cNvSpPr>
          <p:nvPr>
            <p:ph type="title"/>
          </p:nvPr>
        </p:nvSpPr>
        <p:spPr>
          <a:xfrm>
            <a:off x="804894" y="33453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EXISTING TRADITIONAL METHODS</a:t>
            </a:r>
            <a:endParaRPr dirty="0"/>
          </a:p>
        </p:txBody>
      </p:sp>
      <p:grpSp>
        <p:nvGrpSpPr>
          <p:cNvPr id="1233" name="Google Shape;1233;p61"/>
          <p:cNvGrpSpPr/>
          <p:nvPr/>
        </p:nvGrpSpPr>
        <p:grpSpPr>
          <a:xfrm>
            <a:off x="1865303" y="1263238"/>
            <a:ext cx="319951" cy="319928"/>
            <a:chOff x="6869578" y="1597550"/>
            <a:chExt cx="319951" cy="319928"/>
          </a:xfrm>
        </p:grpSpPr>
        <p:sp>
          <p:nvSpPr>
            <p:cNvPr id="1234" name="Google Shape;1234;p61"/>
            <p:cNvSpPr/>
            <p:nvPr/>
          </p:nvSpPr>
          <p:spPr>
            <a:xfrm>
              <a:off x="6958281" y="1686230"/>
              <a:ext cx="142579" cy="142579"/>
            </a:xfrm>
            <a:custGeom>
              <a:avLst/>
              <a:gdLst/>
              <a:ahLst/>
              <a:cxnLst/>
              <a:rect l="l" t="t" r="r" b="b"/>
              <a:pathLst>
                <a:path w="6073" h="6073" extrusionOk="0">
                  <a:moveTo>
                    <a:pt x="2990" y="1623"/>
                  </a:moveTo>
                  <a:cubicBezTo>
                    <a:pt x="3871" y="1623"/>
                    <a:pt x="4450" y="2202"/>
                    <a:pt x="4450" y="3083"/>
                  </a:cubicBezTo>
                  <a:cubicBezTo>
                    <a:pt x="4450" y="3848"/>
                    <a:pt x="3871" y="4427"/>
                    <a:pt x="2990" y="4427"/>
                  </a:cubicBezTo>
                  <a:cubicBezTo>
                    <a:pt x="2225" y="4427"/>
                    <a:pt x="1646" y="3848"/>
                    <a:pt x="1646" y="3083"/>
                  </a:cubicBezTo>
                  <a:cubicBezTo>
                    <a:pt x="1646" y="2202"/>
                    <a:pt x="2225" y="1623"/>
                    <a:pt x="2990" y="1623"/>
                  </a:cubicBezTo>
                  <a:close/>
                  <a:moveTo>
                    <a:pt x="2596" y="1"/>
                  </a:moveTo>
                  <a:lnTo>
                    <a:pt x="2596" y="858"/>
                  </a:lnTo>
                  <a:cubicBezTo>
                    <a:pt x="2318" y="951"/>
                    <a:pt x="2017" y="1043"/>
                    <a:pt x="1739" y="1252"/>
                  </a:cubicBezTo>
                  <a:lnTo>
                    <a:pt x="1159" y="673"/>
                  </a:lnTo>
                  <a:lnTo>
                    <a:pt x="580" y="1159"/>
                  </a:lnTo>
                  <a:lnTo>
                    <a:pt x="1159" y="1831"/>
                  </a:lnTo>
                  <a:cubicBezTo>
                    <a:pt x="974" y="2017"/>
                    <a:pt x="858" y="2318"/>
                    <a:pt x="858" y="2596"/>
                  </a:cubicBezTo>
                  <a:lnTo>
                    <a:pt x="0" y="2596"/>
                  </a:lnTo>
                  <a:lnTo>
                    <a:pt x="0" y="3477"/>
                  </a:lnTo>
                  <a:lnTo>
                    <a:pt x="858" y="3477"/>
                  </a:lnTo>
                  <a:cubicBezTo>
                    <a:pt x="858" y="3755"/>
                    <a:pt x="974" y="4056"/>
                    <a:pt x="1159" y="4334"/>
                  </a:cubicBezTo>
                  <a:lnTo>
                    <a:pt x="580" y="4914"/>
                  </a:lnTo>
                  <a:lnTo>
                    <a:pt x="1159" y="5493"/>
                  </a:lnTo>
                  <a:lnTo>
                    <a:pt x="1739" y="4914"/>
                  </a:lnTo>
                  <a:cubicBezTo>
                    <a:pt x="2017" y="5006"/>
                    <a:pt x="2318" y="5215"/>
                    <a:pt x="2596" y="5215"/>
                  </a:cubicBezTo>
                  <a:lnTo>
                    <a:pt x="2596" y="6072"/>
                  </a:lnTo>
                  <a:lnTo>
                    <a:pt x="3477" y="6072"/>
                  </a:lnTo>
                  <a:lnTo>
                    <a:pt x="3477" y="5215"/>
                  </a:lnTo>
                  <a:cubicBezTo>
                    <a:pt x="3755" y="5215"/>
                    <a:pt x="4056" y="5006"/>
                    <a:pt x="4334" y="4914"/>
                  </a:cubicBezTo>
                  <a:lnTo>
                    <a:pt x="4914" y="5493"/>
                  </a:lnTo>
                  <a:lnTo>
                    <a:pt x="5493" y="4914"/>
                  </a:lnTo>
                  <a:lnTo>
                    <a:pt x="4821" y="4334"/>
                  </a:lnTo>
                  <a:cubicBezTo>
                    <a:pt x="5029" y="4056"/>
                    <a:pt x="5215" y="3755"/>
                    <a:pt x="5215" y="3477"/>
                  </a:cubicBezTo>
                  <a:lnTo>
                    <a:pt x="6072" y="3477"/>
                  </a:lnTo>
                  <a:lnTo>
                    <a:pt x="6072" y="2596"/>
                  </a:lnTo>
                  <a:lnTo>
                    <a:pt x="5215" y="2596"/>
                  </a:lnTo>
                  <a:cubicBezTo>
                    <a:pt x="5122" y="2318"/>
                    <a:pt x="5029" y="2017"/>
                    <a:pt x="4821" y="1739"/>
                  </a:cubicBezTo>
                  <a:lnTo>
                    <a:pt x="5493" y="1159"/>
                  </a:lnTo>
                  <a:lnTo>
                    <a:pt x="4914" y="580"/>
                  </a:lnTo>
                  <a:lnTo>
                    <a:pt x="4242" y="1252"/>
                  </a:lnTo>
                  <a:cubicBezTo>
                    <a:pt x="4056" y="1043"/>
                    <a:pt x="3755" y="858"/>
                    <a:pt x="3477" y="858"/>
                  </a:cubicBezTo>
                  <a:lnTo>
                    <a:pt x="3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1"/>
            <p:cNvSpPr/>
            <p:nvPr/>
          </p:nvSpPr>
          <p:spPr>
            <a:xfrm>
              <a:off x="6869578" y="1597550"/>
              <a:ext cx="319951" cy="319928"/>
            </a:xfrm>
            <a:custGeom>
              <a:avLst/>
              <a:gdLst/>
              <a:ahLst/>
              <a:cxnLst/>
              <a:rect l="l" t="t" r="r" b="b"/>
              <a:pathLst>
                <a:path w="13628" h="13627" extrusionOk="0">
                  <a:moveTo>
                    <a:pt x="4845" y="765"/>
                  </a:moveTo>
                  <a:lnTo>
                    <a:pt x="4845" y="2132"/>
                  </a:lnTo>
                  <a:lnTo>
                    <a:pt x="2226" y="2132"/>
                  </a:lnTo>
                  <a:lnTo>
                    <a:pt x="2226" y="4820"/>
                  </a:lnTo>
                  <a:lnTo>
                    <a:pt x="789" y="4820"/>
                  </a:lnTo>
                  <a:lnTo>
                    <a:pt x="789" y="765"/>
                  </a:lnTo>
                  <a:close/>
                  <a:moveTo>
                    <a:pt x="12863" y="765"/>
                  </a:moveTo>
                  <a:lnTo>
                    <a:pt x="12863" y="4820"/>
                  </a:lnTo>
                  <a:lnTo>
                    <a:pt x="11403" y="4820"/>
                  </a:lnTo>
                  <a:lnTo>
                    <a:pt x="11403" y="2225"/>
                  </a:lnTo>
                  <a:lnTo>
                    <a:pt x="8807" y="2225"/>
                  </a:lnTo>
                  <a:lnTo>
                    <a:pt x="8807" y="765"/>
                  </a:lnTo>
                  <a:close/>
                  <a:moveTo>
                    <a:pt x="10638" y="2990"/>
                  </a:moveTo>
                  <a:lnTo>
                    <a:pt x="10638" y="10614"/>
                  </a:lnTo>
                  <a:lnTo>
                    <a:pt x="3014" y="10614"/>
                  </a:lnTo>
                  <a:lnTo>
                    <a:pt x="3014" y="2990"/>
                  </a:lnTo>
                  <a:close/>
                  <a:moveTo>
                    <a:pt x="2133" y="8783"/>
                  </a:moveTo>
                  <a:lnTo>
                    <a:pt x="2133" y="11495"/>
                  </a:lnTo>
                  <a:lnTo>
                    <a:pt x="4845" y="11495"/>
                  </a:lnTo>
                  <a:lnTo>
                    <a:pt x="4845" y="12839"/>
                  </a:lnTo>
                  <a:lnTo>
                    <a:pt x="789" y="12839"/>
                  </a:lnTo>
                  <a:lnTo>
                    <a:pt x="789" y="8783"/>
                  </a:lnTo>
                  <a:close/>
                  <a:moveTo>
                    <a:pt x="12863" y="8783"/>
                  </a:moveTo>
                  <a:lnTo>
                    <a:pt x="12863" y="12839"/>
                  </a:lnTo>
                  <a:lnTo>
                    <a:pt x="8807" y="12839"/>
                  </a:lnTo>
                  <a:lnTo>
                    <a:pt x="8807" y="11495"/>
                  </a:lnTo>
                  <a:lnTo>
                    <a:pt x="11403" y="11495"/>
                  </a:lnTo>
                  <a:lnTo>
                    <a:pt x="11403" y="8783"/>
                  </a:lnTo>
                  <a:close/>
                  <a:moveTo>
                    <a:pt x="1" y="0"/>
                  </a:moveTo>
                  <a:lnTo>
                    <a:pt x="1" y="5608"/>
                  </a:lnTo>
                  <a:lnTo>
                    <a:pt x="2226" y="5608"/>
                  </a:lnTo>
                  <a:lnTo>
                    <a:pt x="2226" y="8019"/>
                  </a:lnTo>
                  <a:lnTo>
                    <a:pt x="1" y="8019"/>
                  </a:lnTo>
                  <a:lnTo>
                    <a:pt x="1" y="13627"/>
                  </a:lnTo>
                  <a:lnTo>
                    <a:pt x="5609" y="13627"/>
                  </a:lnTo>
                  <a:lnTo>
                    <a:pt x="5609" y="11495"/>
                  </a:lnTo>
                  <a:lnTo>
                    <a:pt x="8020" y="11495"/>
                  </a:lnTo>
                  <a:lnTo>
                    <a:pt x="8020" y="13627"/>
                  </a:lnTo>
                  <a:lnTo>
                    <a:pt x="13628" y="13627"/>
                  </a:lnTo>
                  <a:lnTo>
                    <a:pt x="13628" y="8019"/>
                  </a:lnTo>
                  <a:lnTo>
                    <a:pt x="11403" y="8019"/>
                  </a:lnTo>
                  <a:lnTo>
                    <a:pt x="11403" y="5608"/>
                  </a:lnTo>
                  <a:lnTo>
                    <a:pt x="13628" y="5608"/>
                  </a:lnTo>
                  <a:lnTo>
                    <a:pt x="13628" y="0"/>
                  </a:lnTo>
                  <a:lnTo>
                    <a:pt x="8020" y="0"/>
                  </a:lnTo>
                  <a:lnTo>
                    <a:pt x="8020" y="2225"/>
                  </a:lnTo>
                  <a:lnTo>
                    <a:pt x="5609" y="2225"/>
                  </a:lnTo>
                  <a:lnTo>
                    <a:pt x="56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61"/>
          <p:cNvGrpSpPr/>
          <p:nvPr/>
        </p:nvGrpSpPr>
        <p:grpSpPr>
          <a:xfrm>
            <a:off x="4373689" y="1167510"/>
            <a:ext cx="319951" cy="319928"/>
            <a:chOff x="5439084" y="1597550"/>
            <a:chExt cx="319951" cy="319928"/>
          </a:xfrm>
        </p:grpSpPr>
        <p:sp>
          <p:nvSpPr>
            <p:cNvPr id="1237" name="Google Shape;1237;p61"/>
            <p:cNvSpPr/>
            <p:nvPr/>
          </p:nvSpPr>
          <p:spPr>
            <a:xfrm>
              <a:off x="5534314" y="1863072"/>
              <a:ext cx="18500" cy="17984"/>
            </a:xfrm>
            <a:custGeom>
              <a:avLst/>
              <a:gdLst/>
              <a:ahLst/>
              <a:cxnLst/>
              <a:rect l="l" t="t" r="r" b="b"/>
              <a:pathLst>
                <a:path w="788" h="766" extrusionOk="0">
                  <a:moveTo>
                    <a:pt x="0" y="0"/>
                  </a:moveTo>
                  <a:lnTo>
                    <a:pt x="0" y="765"/>
                  </a:lnTo>
                  <a:lnTo>
                    <a:pt x="788" y="765"/>
                  </a:lnTo>
                  <a:lnTo>
                    <a:pt x="7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1"/>
            <p:cNvSpPr/>
            <p:nvPr/>
          </p:nvSpPr>
          <p:spPr>
            <a:xfrm>
              <a:off x="5495668" y="1690574"/>
              <a:ext cx="95248" cy="133869"/>
            </a:xfrm>
            <a:custGeom>
              <a:avLst/>
              <a:gdLst/>
              <a:ahLst/>
              <a:cxnLst/>
              <a:rect l="l" t="t" r="r" b="b"/>
              <a:pathLst>
                <a:path w="4057" h="5702" extrusionOk="0">
                  <a:moveTo>
                    <a:pt x="2040" y="858"/>
                  </a:moveTo>
                  <a:cubicBezTo>
                    <a:pt x="2434" y="858"/>
                    <a:pt x="2805" y="1160"/>
                    <a:pt x="2805" y="1646"/>
                  </a:cubicBezTo>
                  <a:cubicBezTo>
                    <a:pt x="2805" y="2017"/>
                    <a:pt x="2434" y="2411"/>
                    <a:pt x="2040" y="2411"/>
                  </a:cubicBezTo>
                  <a:cubicBezTo>
                    <a:pt x="1553" y="2411"/>
                    <a:pt x="1159" y="2017"/>
                    <a:pt x="1159" y="1646"/>
                  </a:cubicBezTo>
                  <a:cubicBezTo>
                    <a:pt x="1159" y="1160"/>
                    <a:pt x="1553" y="858"/>
                    <a:pt x="2040" y="858"/>
                  </a:cubicBezTo>
                  <a:close/>
                  <a:moveTo>
                    <a:pt x="2040" y="3292"/>
                  </a:moveTo>
                  <a:cubicBezTo>
                    <a:pt x="2712" y="3292"/>
                    <a:pt x="3199" y="3755"/>
                    <a:pt x="3199" y="4451"/>
                  </a:cubicBezTo>
                  <a:lnTo>
                    <a:pt x="3199" y="4914"/>
                  </a:lnTo>
                  <a:lnTo>
                    <a:pt x="789" y="4914"/>
                  </a:lnTo>
                  <a:lnTo>
                    <a:pt x="789" y="4451"/>
                  </a:lnTo>
                  <a:cubicBezTo>
                    <a:pt x="789" y="3755"/>
                    <a:pt x="1368" y="3292"/>
                    <a:pt x="2040" y="3292"/>
                  </a:cubicBezTo>
                  <a:close/>
                  <a:moveTo>
                    <a:pt x="2040" y="1"/>
                  </a:moveTo>
                  <a:cubicBezTo>
                    <a:pt x="1159" y="1"/>
                    <a:pt x="395" y="766"/>
                    <a:pt x="395" y="1646"/>
                  </a:cubicBezTo>
                  <a:cubicBezTo>
                    <a:pt x="395" y="2133"/>
                    <a:pt x="580" y="2504"/>
                    <a:pt x="881" y="2805"/>
                  </a:cubicBezTo>
                  <a:cubicBezTo>
                    <a:pt x="302" y="3176"/>
                    <a:pt x="1" y="3755"/>
                    <a:pt x="1" y="4451"/>
                  </a:cubicBezTo>
                  <a:lnTo>
                    <a:pt x="1" y="5702"/>
                  </a:lnTo>
                  <a:lnTo>
                    <a:pt x="4056" y="5702"/>
                  </a:lnTo>
                  <a:lnTo>
                    <a:pt x="4056" y="4451"/>
                  </a:lnTo>
                  <a:cubicBezTo>
                    <a:pt x="4056" y="3755"/>
                    <a:pt x="3685" y="3176"/>
                    <a:pt x="3106" y="2805"/>
                  </a:cubicBezTo>
                  <a:cubicBezTo>
                    <a:pt x="3384" y="2504"/>
                    <a:pt x="3593" y="2133"/>
                    <a:pt x="3593" y="1646"/>
                  </a:cubicBezTo>
                  <a:cubicBezTo>
                    <a:pt x="3593" y="766"/>
                    <a:pt x="2897" y="1"/>
                    <a:pt x="2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1"/>
            <p:cNvSpPr/>
            <p:nvPr/>
          </p:nvSpPr>
          <p:spPr>
            <a:xfrm>
              <a:off x="5439084" y="1597550"/>
              <a:ext cx="319951" cy="319928"/>
            </a:xfrm>
            <a:custGeom>
              <a:avLst/>
              <a:gdLst/>
              <a:ahLst/>
              <a:cxnLst/>
              <a:rect l="l" t="t" r="r" b="b"/>
              <a:pathLst>
                <a:path w="13628" h="13627" extrusionOk="0">
                  <a:moveTo>
                    <a:pt x="6466" y="765"/>
                  </a:moveTo>
                  <a:lnTo>
                    <a:pt x="6466" y="1553"/>
                  </a:lnTo>
                  <a:lnTo>
                    <a:pt x="2411" y="1553"/>
                  </a:lnTo>
                  <a:lnTo>
                    <a:pt x="2411" y="765"/>
                  </a:lnTo>
                  <a:close/>
                  <a:moveTo>
                    <a:pt x="12839" y="3963"/>
                  </a:moveTo>
                  <a:lnTo>
                    <a:pt x="12839" y="8019"/>
                  </a:lnTo>
                  <a:lnTo>
                    <a:pt x="11101" y="8019"/>
                  </a:lnTo>
                  <a:lnTo>
                    <a:pt x="10429" y="8691"/>
                  </a:lnTo>
                  <a:lnTo>
                    <a:pt x="9850" y="8019"/>
                  </a:lnTo>
                  <a:lnTo>
                    <a:pt x="8019" y="8019"/>
                  </a:lnTo>
                  <a:lnTo>
                    <a:pt x="8019" y="3963"/>
                  </a:lnTo>
                  <a:close/>
                  <a:moveTo>
                    <a:pt x="8019" y="765"/>
                  </a:moveTo>
                  <a:lnTo>
                    <a:pt x="8019" y="3198"/>
                  </a:lnTo>
                  <a:lnTo>
                    <a:pt x="7254" y="3198"/>
                  </a:lnTo>
                  <a:lnTo>
                    <a:pt x="7254" y="8876"/>
                  </a:lnTo>
                  <a:lnTo>
                    <a:pt x="8019" y="8876"/>
                  </a:lnTo>
                  <a:lnTo>
                    <a:pt x="8019" y="12839"/>
                  </a:lnTo>
                  <a:lnTo>
                    <a:pt x="788" y="12839"/>
                  </a:lnTo>
                  <a:lnTo>
                    <a:pt x="788" y="765"/>
                  </a:lnTo>
                  <a:lnTo>
                    <a:pt x="1553" y="765"/>
                  </a:lnTo>
                  <a:lnTo>
                    <a:pt x="1553" y="2410"/>
                  </a:lnTo>
                  <a:lnTo>
                    <a:pt x="7254" y="2410"/>
                  </a:lnTo>
                  <a:lnTo>
                    <a:pt x="7254" y="765"/>
                  </a:lnTo>
                  <a:close/>
                  <a:moveTo>
                    <a:pt x="0" y="0"/>
                  </a:moveTo>
                  <a:lnTo>
                    <a:pt x="0" y="13627"/>
                  </a:lnTo>
                  <a:lnTo>
                    <a:pt x="8900" y="13627"/>
                  </a:lnTo>
                  <a:lnTo>
                    <a:pt x="8900" y="8876"/>
                  </a:lnTo>
                  <a:lnTo>
                    <a:pt x="9479" y="8876"/>
                  </a:lnTo>
                  <a:lnTo>
                    <a:pt x="10429" y="9849"/>
                  </a:lnTo>
                  <a:lnTo>
                    <a:pt x="11403" y="8876"/>
                  </a:lnTo>
                  <a:lnTo>
                    <a:pt x="13627" y="8876"/>
                  </a:lnTo>
                  <a:lnTo>
                    <a:pt x="13627" y="3198"/>
                  </a:lnTo>
                  <a:lnTo>
                    <a:pt x="8900" y="3198"/>
                  </a:lnTo>
                  <a:lnTo>
                    <a:pt x="89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1"/>
            <p:cNvSpPr/>
            <p:nvPr/>
          </p:nvSpPr>
          <p:spPr>
            <a:xfrm>
              <a:off x="5648022" y="1710718"/>
              <a:ext cx="74565" cy="18524"/>
            </a:xfrm>
            <a:custGeom>
              <a:avLst/>
              <a:gdLst/>
              <a:ahLst/>
              <a:cxnLst/>
              <a:rect l="l" t="t" r="r" b="b"/>
              <a:pathLst>
                <a:path w="3176" h="789" extrusionOk="0">
                  <a:moveTo>
                    <a:pt x="1" y="0"/>
                  </a:moveTo>
                  <a:lnTo>
                    <a:pt x="1" y="788"/>
                  </a:lnTo>
                  <a:lnTo>
                    <a:pt x="3176" y="788"/>
                  </a:lnTo>
                  <a:lnTo>
                    <a:pt x="31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1"/>
            <p:cNvSpPr/>
            <p:nvPr/>
          </p:nvSpPr>
          <p:spPr>
            <a:xfrm>
              <a:off x="5648022" y="1747181"/>
              <a:ext cx="74565" cy="20684"/>
            </a:xfrm>
            <a:custGeom>
              <a:avLst/>
              <a:gdLst/>
              <a:ahLst/>
              <a:cxnLst/>
              <a:rect l="l" t="t" r="r" b="b"/>
              <a:pathLst>
                <a:path w="3176" h="881" extrusionOk="0">
                  <a:moveTo>
                    <a:pt x="1" y="0"/>
                  </a:moveTo>
                  <a:lnTo>
                    <a:pt x="1" y="881"/>
                  </a:lnTo>
                  <a:lnTo>
                    <a:pt x="3176" y="881"/>
                  </a:lnTo>
                  <a:lnTo>
                    <a:pt x="31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 name="Google Shape;1242;p61"/>
          <p:cNvGrpSpPr/>
          <p:nvPr/>
        </p:nvGrpSpPr>
        <p:grpSpPr>
          <a:xfrm>
            <a:off x="6958748" y="1276820"/>
            <a:ext cx="319951" cy="292746"/>
            <a:chOff x="4049373" y="1611145"/>
            <a:chExt cx="319951" cy="292746"/>
          </a:xfrm>
        </p:grpSpPr>
        <p:sp>
          <p:nvSpPr>
            <p:cNvPr id="1243" name="Google Shape;1243;p61"/>
            <p:cNvSpPr/>
            <p:nvPr/>
          </p:nvSpPr>
          <p:spPr>
            <a:xfrm>
              <a:off x="4049373" y="1706375"/>
              <a:ext cx="319951" cy="197516"/>
            </a:xfrm>
            <a:custGeom>
              <a:avLst/>
              <a:gdLst/>
              <a:ahLst/>
              <a:cxnLst/>
              <a:rect l="l" t="t" r="r" b="b"/>
              <a:pathLst>
                <a:path w="13628" h="8413" extrusionOk="0">
                  <a:moveTo>
                    <a:pt x="9086" y="765"/>
                  </a:moveTo>
                  <a:cubicBezTo>
                    <a:pt x="9456" y="1344"/>
                    <a:pt x="9572" y="2132"/>
                    <a:pt x="9665" y="2503"/>
                  </a:cubicBezTo>
                  <a:lnTo>
                    <a:pt x="8020" y="2711"/>
                  </a:lnTo>
                  <a:lnTo>
                    <a:pt x="8020" y="765"/>
                  </a:lnTo>
                  <a:close/>
                  <a:moveTo>
                    <a:pt x="7255" y="881"/>
                  </a:moveTo>
                  <a:lnTo>
                    <a:pt x="7255" y="2804"/>
                  </a:lnTo>
                  <a:lnTo>
                    <a:pt x="2040" y="3384"/>
                  </a:lnTo>
                  <a:lnTo>
                    <a:pt x="2040" y="3384"/>
                  </a:lnTo>
                  <a:lnTo>
                    <a:pt x="3292" y="2410"/>
                  </a:lnTo>
                  <a:cubicBezTo>
                    <a:pt x="4451" y="1553"/>
                    <a:pt x="5795" y="973"/>
                    <a:pt x="7255" y="881"/>
                  </a:cubicBezTo>
                  <a:close/>
                  <a:moveTo>
                    <a:pt x="11890" y="765"/>
                  </a:moveTo>
                  <a:lnTo>
                    <a:pt x="11983" y="973"/>
                  </a:lnTo>
                  <a:cubicBezTo>
                    <a:pt x="12469" y="1738"/>
                    <a:pt x="12747" y="2619"/>
                    <a:pt x="12840" y="3569"/>
                  </a:cubicBezTo>
                  <a:lnTo>
                    <a:pt x="12075" y="3569"/>
                  </a:lnTo>
                  <a:lnTo>
                    <a:pt x="12075" y="4357"/>
                  </a:lnTo>
                  <a:lnTo>
                    <a:pt x="12840" y="4357"/>
                  </a:lnTo>
                  <a:lnTo>
                    <a:pt x="12840" y="6466"/>
                  </a:lnTo>
                  <a:lnTo>
                    <a:pt x="11983" y="6466"/>
                  </a:lnTo>
                  <a:cubicBezTo>
                    <a:pt x="11890" y="5701"/>
                    <a:pt x="11195" y="5214"/>
                    <a:pt x="10430" y="5214"/>
                  </a:cubicBezTo>
                  <a:cubicBezTo>
                    <a:pt x="9758" y="5214"/>
                    <a:pt x="9086" y="5701"/>
                    <a:pt x="8877" y="6466"/>
                  </a:cubicBezTo>
                  <a:lnTo>
                    <a:pt x="4729" y="6466"/>
                  </a:lnTo>
                  <a:cubicBezTo>
                    <a:pt x="4543" y="5701"/>
                    <a:pt x="3964" y="5214"/>
                    <a:pt x="3199" y="5214"/>
                  </a:cubicBezTo>
                  <a:cubicBezTo>
                    <a:pt x="2411" y="5214"/>
                    <a:pt x="1832" y="5701"/>
                    <a:pt x="1646" y="6466"/>
                  </a:cubicBezTo>
                  <a:lnTo>
                    <a:pt x="766" y="6466"/>
                  </a:lnTo>
                  <a:lnTo>
                    <a:pt x="766" y="5307"/>
                  </a:lnTo>
                  <a:cubicBezTo>
                    <a:pt x="766" y="4936"/>
                    <a:pt x="882" y="4542"/>
                    <a:pt x="1067" y="4241"/>
                  </a:cubicBezTo>
                  <a:lnTo>
                    <a:pt x="10430" y="3198"/>
                  </a:lnTo>
                  <a:lnTo>
                    <a:pt x="10430" y="2897"/>
                  </a:lnTo>
                  <a:cubicBezTo>
                    <a:pt x="10430" y="2804"/>
                    <a:pt x="10430" y="1738"/>
                    <a:pt x="9943" y="765"/>
                  </a:cubicBezTo>
                  <a:close/>
                  <a:moveTo>
                    <a:pt x="3199" y="5979"/>
                  </a:moveTo>
                  <a:cubicBezTo>
                    <a:pt x="3663" y="5979"/>
                    <a:pt x="3964" y="6373"/>
                    <a:pt x="3964" y="6860"/>
                  </a:cubicBezTo>
                  <a:cubicBezTo>
                    <a:pt x="3964" y="7254"/>
                    <a:pt x="3663" y="7625"/>
                    <a:pt x="3199" y="7625"/>
                  </a:cubicBezTo>
                  <a:cubicBezTo>
                    <a:pt x="2712" y="7625"/>
                    <a:pt x="2411" y="7254"/>
                    <a:pt x="2411" y="6860"/>
                  </a:cubicBezTo>
                  <a:cubicBezTo>
                    <a:pt x="2411" y="6373"/>
                    <a:pt x="2712" y="5979"/>
                    <a:pt x="3199" y="5979"/>
                  </a:cubicBezTo>
                  <a:close/>
                  <a:moveTo>
                    <a:pt x="10430" y="5979"/>
                  </a:moveTo>
                  <a:cubicBezTo>
                    <a:pt x="10916" y="5979"/>
                    <a:pt x="11310" y="6373"/>
                    <a:pt x="11310" y="6860"/>
                  </a:cubicBezTo>
                  <a:cubicBezTo>
                    <a:pt x="11310" y="7254"/>
                    <a:pt x="10916" y="7625"/>
                    <a:pt x="10430" y="7625"/>
                  </a:cubicBezTo>
                  <a:cubicBezTo>
                    <a:pt x="10036" y="7625"/>
                    <a:pt x="9665" y="7254"/>
                    <a:pt x="9665" y="6860"/>
                  </a:cubicBezTo>
                  <a:cubicBezTo>
                    <a:pt x="9665" y="6373"/>
                    <a:pt x="10036" y="5979"/>
                    <a:pt x="10430" y="5979"/>
                  </a:cubicBezTo>
                  <a:close/>
                  <a:moveTo>
                    <a:pt x="8020" y="0"/>
                  </a:moveTo>
                  <a:cubicBezTo>
                    <a:pt x="6096" y="0"/>
                    <a:pt x="4242" y="672"/>
                    <a:pt x="2805" y="1738"/>
                  </a:cubicBezTo>
                  <a:lnTo>
                    <a:pt x="1067" y="3082"/>
                  </a:lnTo>
                  <a:cubicBezTo>
                    <a:pt x="395" y="3569"/>
                    <a:pt x="1" y="4450"/>
                    <a:pt x="1" y="5307"/>
                  </a:cubicBezTo>
                  <a:lnTo>
                    <a:pt x="1" y="7254"/>
                  </a:lnTo>
                  <a:lnTo>
                    <a:pt x="1646" y="7254"/>
                  </a:lnTo>
                  <a:cubicBezTo>
                    <a:pt x="1832" y="7926"/>
                    <a:pt x="2411" y="8413"/>
                    <a:pt x="3199" y="8413"/>
                  </a:cubicBezTo>
                  <a:cubicBezTo>
                    <a:pt x="3964" y="8413"/>
                    <a:pt x="4543" y="7926"/>
                    <a:pt x="4729" y="7254"/>
                  </a:cubicBezTo>
                  <a:lnTo>
                    <a:pt x="8877" y="7254"/>
                  </a:lnTo>
                  <a:cubicBezTo>
                    <a:pt x="9086" y="7926"/>
                    <a:pt x="9758" y="8413"/>
                    <a:pt x="10430" y="8413"/>
                  </a:cubicBezTo>
                  <a:cubicBezTo>
                    <a:pt x="11195" y="8413"/>
                    <a:pt x="11890" y="7926"/>
                    <a:pt x="11983" y="7254"/>
                  </a:cubicBezTo>
                  <a:lnTo>
                    <a:pt x="13628" y="7254"/>
                  </a:lnTo>
                  <a:lnTo>
                    <a:pt x="13628" y="3963"/>
                  </a:lnTo>
                  <a:cubicBezTo>
                    <a:pt x="13628" y="2711"/>
                    <a:pt x="13327" y="1553"/>
                    <a:pt x="12655" y="487"/>
                  </a:cubicBezTo>
                  <a:lnTo>
                    <a:pt x="122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1"/>
            <p:cNvSpPr/>
            <p:nvPr/>
          </p:nvSpPr>
          <p:spPr>
            <a:xfrm>
              <a:off x="4142419" y="1611145"/>
              <a:ext cx="133869" cy="40827"/>
            </a:xfrm>
            <a:custGeom>
              <a:avLst/>
              <a:gdLst/>
              <a:ahLst/>
              <a:cxnLst/>
              <a:rect l="l" t="t" r="r" b="b"/>
              <a:pathLst>
                <a:path w="5702" h="1739" extrusionOk="0">
                  <a:moveTo>
                    <a:pt x="2898" y="0"/>
                  </a:moveTo>
                  <a:cubicBezTo>
                    <a:pt x="1832" y="0"/>
                    <a:pt x="766" y="394"/>
                    <a:pt x="1" y="1159"/>
                  </a:cubicBezTo>
                  <a:lnTo>
                    <a:pt x="580" y="1739"/>
                  </a:lnTo>
                  <a:cubicBezTo>
                    <a:pt x="1160" y="1159"/>
                    <a:pt x="2017" y="765"/>
                    <a:pt x="2898" y="765"/>
                  </a:cubicBezTo>
                  <a:cubicBezTo>
                    <a:pt x="3755" y="765"/>
                    <a:pt x="4543" y="1159"/>
                    <a:pt x="5123" y="1739"/>
                  </a:cubicBezTo>
                  <a:lnTo>
                    <a:pt x="5702" y="1159"/>
                  </a:lnTo>
                  <a:cubicBezTo>
                    <a:pt x="4914" y="394"/>
                    <a:pt x="3964" y="0"/>
                    <a:pt x="28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1"/>
            <p:cNvSpPr/>
            <p:nvPr/>
          </p:nvSpPr>
          <p:spPr>
            <a:xfrm>
              <a:off x="4169631" y="1649767"/>
              <a:ext cx="79471" cy="29417"/>
            </a:xfrm>
            <a:custGeom>
              <a:avLst/>
              <a:gdLst/>
              <a:ahLst/>
              <a:cxnLst/>
              <a:rect l="l" t="t" r="r" b="b"/>
              <a:pathLst>
                <a:path w="3385" h="1253" extrusionOk="0">
                  <a:moveTo>
                    <a:pt x="1739" y="1"/>
                  </a:moveTo>
                  <a:cubicBezTo>
                    <a:pt x="1067" y="1"/>
                    <a:pt x="487" y="186"/>
                    <a:pt x="1" y="673"/>
                  </a:cubicBezTo>
                  <a:lnTo>
                    <a:pt x="580" y="1252"/>
                  </a:lnTo>
                  <a:cubicBezTo>
                    <a:pt x="858" y="974"/>
                    <a:pt x="1252" y="766"/>
                    <a:pt x="1739" y="766"/>
                  </a:cubicBezTo>
                  <a:cubicBezTo>
                    <a:pt x="2133" y="766"/>
                    <a:pt x="2504" y="974"/>
                    <a:pt x="2805" y="1252"/>
                  </a:cubicBezTo>
                  <a:lnTo>
                    <a:pt x="3384" y="673"/>
                  </a:lnTo>
                  <a:cubicBezTo>
                    <a:pt x="2990" y="186"/>
                    <a:pt x="2318" y="1"/>
                    <a:pt x="1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1"/>
            <p:cNvSpPr/>
            <p:nvPr/>
          </p:nvSpPr>
          <p:spPr>
            <a:xfrm>
              <a:off x="4201187" y="1810832"/>
              <a:ext cx="18524" cy="17984"/>
            </a:xfrm>
            <a:custGeom>
              <a:avLst/>
              <a:gdLst/>
              <a:ahLst/>
              <a:cxnLst/>
              <a:rect l="l" t="t" r="r" b="b"/>
              <a:pathLst>
                <a:path w="789" h="766" extrusionOk="0">
                  <a:moveTo>
                    <a:pt x="1" y="1"/>
                  </a:moveTo>
                  <a:lnTo>
                    <a:pt x="1" y="765"/>
                  </a:lnTo>
                  <a:lnTo>
                    <a:pt x="789" y="765"/>
                  </a:lnTo>
                  <a:lnTo>
                    <a:pt x="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61"/>
          <p:cNvGrpSpPr/>
          <p:nvPr/>
        </p:nvGrpSpPr>
        <p:grpSpPr>
          <a:xfrm>
            <a:off x="1639042" y="3168800"/>
            <a:ext cx="244847" cy="321595"/>
            <a:chOff x="6214472" y="2638437"/>
            <a:chExt cx="244847" cy="321595"/>
          </a:xfrm>
        </p:grpSpPr>
        <p:sp>
          <p:nvSpPr>
            <p:cNvPr id="1248" name="Google Shape;1248;p61"/>
            <p:cNvSpPr/>
            <p:nvPr/>
          </p:nvSpPr>
          <p:spPr>
            <a:xfrm>
              <a:off x="6214472" y="2638437"/>
              <a:ext cx="244847" cy="321595"/>
            </a:xfrm>
            <a:custGeom>
              <a:avLst/>
              <a:gdLst/>
              <a:ahLst/>
              <a:cxnLst/>
              <a:rect l="l" t="t" r="r" b="b"/>
              <a:pathLst>
                <a:path w="10429" h="13698" extrusionOk="0">
                  <a:moveTo>
                    <a:pt x="7926" y="766"/>
                  </a:moveTo>
                  <a:cubicBezTo>
                    <a:pt x="8413" y="766"/>
                    <a:pt x="8783" y="1160"/>
                    <a:pt x="8783" y="1623"/>
                  </a:cubicBezTo>
                  <a:lnTo>
                    <a:pt x="1553" y="1623"/>
                  </a:lnTo>
                  <a:cubicBezTo>
                    <a:pt x="1553" y="1160"/>
                    <a:pt x="1947" y="766"/>
                    <a:pt x="2410" y="766"/>
                  </a:cubicBezTo>
                  <a:close/>
                  <a:moveTo>
                    <a:pt x="9664" y="2411"/>
                  </a:moveTo>
                  <a:lnTo>
                    <a:pt x="9664" y="11287"/>
                  </a:lnTo>
                  <a:lnTo>
                    <a:pt x="788" y="11287"/>
                  </a:lnTo>
                  <a:lnTo>
                    <a:pt x="788" y="2411"/>
                  </a:lnTo>
                  <a:close/>
                  <a:moveTo>
                    <a:pt x="8783" y="12052"/>
                  </a:moveTo>
                  <a:cubicBezTo>
                    <a:pt x="8783" y="12538"/>
                    <a:pt x="8413" y="12840"/>
                    <a:pt x="7926" y="12840"/>
                  </a:cubicBezTo>
                  <a:lnTo>
                    <a:pt x="2410" y="12840"/>
                  </a:lnTo>
                  <a:cubicBezTo>
                    <a:pt x="1947" y="12840"/>
                    <a:pt x="1553" y="12538"/>
                    <a:pt x="1553" y="12052"/>
                  </a:cubicBezTo>
                  <a:close/>
                  <a:moveTo>
                    <a:pt x="2410" y="1"/>
                  </a:moveTo>
                  <a:cubicBezTo>
                    <a:pt x="1553" y="1"/>
                    <a:pt x="788" y="673"/>
                    <a:pt x="788" y="1623"/>
                  </a:cubicBezTo>
                  <a:lnTo>
                    <a:pt x="0" y="1623"/>
                  </a:lnTo>
                  <a:lnTo>
                    <a:pt x="0" y="12052"/>
                  </a:lnTo>
                  <a:lnTo>
                    <a:pt x="788" y="12052"/>
                  </a:lnTo>
                  <a:cubicBezTo>
                    <a:pt x="788" y="12932"/>
                    <a:pt x="1553" y="13697"/>
                    <a:pt x="2410" y="13697"/>
                  </a:cubicBezTo>
                  <a:lnTo>
                    <a:pt x="7926" y="13697"/>
                  </a:lnTo>
                  <a:cubicBezTo>
                    <a:pt x="8899" y="13697"/>
                    <a:pt x="9571" y="12932"/>
                    <a:pt x="9664" y="12052"/>
                  </a:cubicBezTo>
                  <a:lnTo>
                    <a:pt x="10429" y="12052"/>
                  </a:lnTo>
                  <a:lnTo>
                    <a:pt x="10429" y="1623"/>
                  </a:lnTo>
                  <a:lnTo>
                    <a:pt x="9664" y="1623"/>
                  </a:lnTo>
                  <a:cubicBezTo>
                    <a:pt x="9571" y="673"/>
                    <a:pt x="8899" y="1"/>
                    <a:pt x="79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1"/>
            <p:cNvSpPr/>
            <p:nvPr/>
          </p:nvSpPr>
          <p:spPr>
            <a:xfrm>
              <a:off x="6250911" y="2712982"/>
              <a:ext cx="169789" cy="170329"/>
            </a:xfrm>
            <a:custGeom>
              <a:avLst/>
              <a:gdLst/>
              <a:ahLst/>
              <a:cxnLst/>
              <a:rect l="l" t="t" r="r" b="b"/>
              <a:pathLst>
                <a:path w="7232" h="7255" extrusionOk="0">
                  <a:moveTo>
                    <a:pt x="3662" y="2411"/>
                  </a:moveTo>
                  <a:cubicBezTo>
                    <a:pt x="4056" y="2411"/>
                    <a:pt x="4450" y="2805"/>
                    <a:pt x="4450" y="3199"/>
                  </a:cubicBezTo>
                  <a:cubicBezTo>
                    <a:pt x="4450" y="3662"/>
                    <a:pt x="4056" y="4056"/>
                    <a:pt x="3662" y="4056"/>
                  </a:cubicBezTo>
                  <a:cubicBezTo>
                    <a:pt x="3176" y="4056"/>
                    <a:pt x="2805" y="3662"/>
                    <a:pt x="2805" y="3199"/>
                  </a:cubicBezTo>
                  <a:cubicBezTo>
                    <a:pt x="2805" y="2805"/>
                    <a:pt x="3176" y="2411"/>
                    <a:pt x="3662" y="2411"/>
                  </a:cubicBezTo>
                  <a:close/>
                  <a:moveTo>
                    <a:pt x="3662" y="4821"/>
                  </a:moveTo>
                  <a:cubicBezTo>
                    <a:pt x="4335" y="4821"/>
                    <a:pt x="4821" y="5401"/>
                    <a:pt x="4821" y="6096"/>
                  </a:cubicBezTo>
                  <a:lnTo>
                    <a:pt x="4821" y="6467"/>
                  </a:lnTo>
                  <a:lnTo>
                    <a:pt x="2411" y="6467"/>
                  </a:lnTo>
                  <a:lnTo>
                    <a:pt x="2411" y="6096"/>
                  </a:lnTo>
                  <a:cubicBezTo>
                    <a:pt x="2411" y="5401"/>
                    <a:pt x="2990" y="4821"/>
                    <a:pt x="3662" y="4821"/>
                  </a:cubicBezTo>
                  <a:close/>
                  <a:moveTo>
                    <a:pt x="6467" y="766"/>
                  </a:moveTo>
                  <a:lnTo>
                    <a:pt x="6467" y="6467"/>
                  </a:lnTo>
                  <a:lnTo>
                    <a:pt x="5702" y="6467"/>
                  </a:lnTo>
                  <a:lnTo>
                    <a:pt x="5702" y="6096"/>
                  </a:lnTo>
                  <a:cubicBezTo>
                    <a:pt x="5702" y="5308"/>
                    <a:pt x="5308" y="4728"/>
                    <a:pt x="4728" y="4358"/>
                  </a:cubicBezTo>
                  <a:cubicBezTo>
                    <a:pt x="5030" y="4056"/>
                    <a:pt x="5215" y="3662"/>
                    <a:pt x="5215" y="3199"/>
                  </a:cubicBezTo>
                  <a:cubicBezTo>
                    <a:pt x="5215" y="2318"/>
                    <a:pt x="4543" y="1646"/>
                    <a:pt x="3662" y="1646"/>
                  </a:cubicBezTo>
                  <a:cubicBezTo>
                    <a:pt x="2805" y="1646"/>
                    <a:pt x="2017" y="2318"/>
                    <a:pt x="2017" y="3199"/>
                  </a:cubicBezTo>
                  <a:cubicBezTo>
                    <a:pt x="2017" y="3662"/>
                    <a:pt x="2226" y="4056"/>
                    <a:pt x="2504" y="4358"/>
                  </a:cubicBezTo>
                  <a:cubicBezTo>
                    <a:pt x="1924" y="4728"/>
                    <a:pt x="1646" y="5308"/>
                    <a:pt x="1646" y="6096"/>
                  </a:cubicBezTo>
                  <a:lnTo>
                    <a:pt x="1646" y="6467"/>
                  </a:lnTo>
                  <a:lnTo>
                    <a:pt x="766" y="6467"/>
                  </a:lnTo>
                  <a:lnTo>
                    <a:pt x="766" y="766"/>
                  </a:lnTo>
                  <a:close/>
                  <a:moveTo>
                    <a:pt x="1" y="1"/>
                  </a:moveTo>
                  <a:lnTo>
                    <a:pt x="1" y="7255"/>
                  </a:lnTo>
                  <a:lnTo>
                    <a:pt x="7231" y="7255"/>
                  </a:lnTo>
                  <a:lnTo>
                    <a:pt x="72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61"/>
          <p:cNvGrpSpPr/>
          <p:nvPr/>
        </p:nvGrpSpPr>
        <p:grpSpPr>
          <a:xfrm>
            <a:off x="4256971" y="3054617"/>
            <a:ext cx="319951" cy="321571"/>
            <a:chOff x="4761110" y="2107933"/>
            <a:chExt cx="319951" cy="321571"/>
          </a:xfrm>
        </p:grpSpPr>
        <p:sp>
          <p:nvSpPr>
            <p:cNvPr id="1251" name="Google Shape;1251;p61"/>
            <p:cNvSpPr/>
            <p:nvPr/>
          </p:nvSpPr>
          <p:spPr>
            <a:xfrm>
              <a:off x="4761110" y="2107933"/>
              <a:ext cx="319951" cy="321571"/>
            </a:xfrm>
            <a:custGeom>
              <a:avLst/>
              <a:gdLst/>
              <a:ahLst/>
              <a:cxnLst/>
              <a:rect l="l" t="t" r="r" b="b"/>
              <a:pathLst>
                <a:path w="13628" h="13697" extrusionOk="0">
                  <a:moveTo>
                    <a:pt x="12862" y="765"/>
                  </a:moveTo>
                  <a:lnTo>
                    <a:pt x="12862" y="3175"/>
                  </a:lnTo>
                  <a:lnTo>
                    <a:pt x="788" y="3175"/>
                  </a:lnTo>
                  <a:lnTo>
                    <a:pt x="788" y="765"/>
                  </a:lnTo>
                  <a:close/>
                  <a:moveTo>
                    <a:pt x="8019" y="4056"/>
                  </a:moveTo>
                  <a:lnTo>
                    <a:pt x="10151" y="6072"/>
                  </a:lnTo>
                  <a:lnTo>
                    <a:pt x="8413" y="6072"/>
                  </a:lnTo>
                  <a:lnTo>
                    <a:pt x="6373" y="4056"/>
                  </a:lnTo>
                  <a:close/>
                  <a:moveTo>
                    <a:pt x="10638" y="6837"/>
                  </a:moveTo>
                  <a:cubicBezTo>
                    <a:pt x="11008" y="6837"/>
                    <a:pt x="11217" y="7138"/>
                    <a:pt x="11217" y="7416"/>
                  </a:cubicBezTo>
                  <a:cubicBezTo>
                    <a:pt x="11217" y="7810"/>
                    <a:pt x="11008" y="8111"/>
                    <a:pt x="10638" y="8111"/>
                  </a:cubicBezTo>
                  <a:lnTo>
                    <a:pt x="5215" y="8111"/>
                  </a:lnTo>
                  <a:lnTo>
                    <a:pt x="5215" y="7416"/>
                  </a:lnTo>
                  <a:cubicBezTo>
                    <a:pt x="5215" y="7231"/>
                    <a:pt x="5122" y="7045"/>
                    <a:pt x="5029" y="6837"/>
                  </a:cubicBezTo>
                  <a:close/>
                  <a:moveTo>
                    <a:pt x="3778" y="6837"/>
                  </a:moveTo>
                  <a:cubicBezTo>
                    <a:pt x="4172" y="6837"/>
                    <a:pt x="4357" y="7138"/>
                    <a:pt x="4357" y="7416"/>
                  </a:cubicBezTo>
                  <a:lnTo>
                    <a:pt x="4357" y="9641"/>
                  </a:lnTo>
                  <a:lnTo>
                    <a:pt x="3198" y="9641"/>
                  </a:lnTo>
                  <a:lnTo>
                    <a:pt x="3198" y="7416"/>
                  </a:lnTo>
                  <a:cubicBezTo>
                    <a:pt x="3198" y="7138"/>
                    <a:pt x="3476" y="6837"/>
                    <a:pt x="3778" y="6837"/>
                  </a:cubicBezTo>
                  <a:close/>
                  <a:moveTo>
                    <a:pt x="0" y="0"/>
                  </a:moveTo>
                  <a:lnTo>
                    <a:pt x="0" y="4056"/>
                  </a:lnTo>
                  <a:lnTo>
                    <a:pt x="5215" y="4056"/>
                  </a:lnTo>
                  <a:lnTo>
                    <a:pt x="7254" y="6072"/>
                  </a:lnTo>
                  <a:lnTo>
                    <a:pt x="3778" y="6072"/>
                  </a:lnTo>
                  <a:cubicBezTo>
                    <a:pt x="3013" y="6072"/>
                    <a:pt x="2433" y="6651"/>
                    <a:pt x="2433" y="7416"/>
                  </a:cubicBezTo>
                  <a:lnTo>
                    <a:pt x="2433" y="10522"/>
                  </a:lnTo>
                  <a:lnTo>
                    <a:pt x="3384" y="10522"/>
                  </a:lnTo>
                  <a:lnTo>
                    <a:pt x="3384" y="11286"/>
                  </a:lnTo>
                  <a:lnTo>
                    <a:pt x="1553" y="11286"/>
                  </a:lnTo>
                  <a:lnTo>
                    <a:pt x="1553" y="13697"/>
                  </a:lnTo>
                  <a:lnTo>
                    <a:pt x="2433" y="13697"/>
                  </a:lnTo>
                  <a:lnTo>
                    <a:pt x="2433" y="12051"/>
                  </a:lnTo>
                  <a:lnTo>
                    <a:pt x="5215" y="12051"/>
                  </a:lnTo>
                  <a:lnTo>
                    <a:pt x="5215" y="13697"/>
                  </a:lnTo>
                  <a:lnTo>
                    <a:pt x="6002" y="13697"/>
                  </a:lnTo>
                  <a:lnTo>
                    <a:pt x="6002" y="11286"/>
                  </a:lnTo>
                  <a:lnTo>
                    <a:pt x="4172" y="11286"/>
                  </a:lnTo>
                  <a:lnTo>
                    <a:pt x="4172" y="10522"/>
                  </a:lnTo>
                  <a:lnTo>
                    <a:pt x="5215" y="10522"/>
                  </a:lnTo>
                  <a:lnTo>
                    <a:pt x="5215" y="8876"/>
                  </a:lnTo>
                  <a:lnTo>
                    <a:pt x="10638" y="8876"/>
                  </a:lnTo>
                  <a:cubicBezTo>
                    <a:pt x="11402" y="8876"/>
                    <a:pt x="12074" y="8297"/>
                    <a:pt x="12074" y="7532"/>
                  </a:cubicBezTo>
                  <a:cubicBezTo>
                    <a:pt x="12074" y="7138"/>
                    <a:pt x="11889" y="6744"/>
                    <a:pt x="11704" y="6466"/>
                  </a:cubicBezTo>
                  <a:lnTo>
                    <a:pt x="9177" y="4056"/>
                  </a:lnTo>
                  <a:lnTo>
                    <a:pt x="13627" y="4056"/>
                  </a:lnTo>
                  <a:lnTo>
                    <a:pt x="13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1"/>
            <p:cNvSpPr/>
            <p:nvPr/>
          </p:nvSpPr>
          <p:spPr>
            <a:xfrm>
              <a:off x="4797549" y="2146016"/>
              <a:ext cx="20707" cy="18524"/>
            </a:xfrm>
            <a:custGeom>
              <a:avLst/>
              <a:gdLst/>
              <a:ahLst/>
              <a:cxnLst/>
              <a:rect l="l" t="t" r="r" b="b"/>
              <a:pathLst>
                <a:path w="882" h="789" extrusionOk="0">
                  <a:moveTo>
                    <a:pt x="1" y="0"/>
                  </a:moveTo>
                  <a:lnTo>
                    <a:pt x="1" y="788"/>
                  </a:lnTo>
                  <a:lnTo>
                    <a:pt x="881" y="788"/>
                  </a:lnTo>
                  <a:lnTo>
                    <a:pt x="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1"/>
            <p:cNvSpPr/>
            <p:nvPr/>
          </p:nvSpPr>
          <p:spPr>
            <a:xfrm>
              <a:off x="4836195" y="2146016"/>
              <a:ext cx="17984" cy="18524"/>
            </a:xfrm>
            <a:custGeom>
              <a:avLst/>
              <a:gdLst/>
              <a:ahLst/>
              <a:cxnLst/>
              <a:rect l="l" t="t" r="r" b="b"/>
              <a:pathLst>
                <a:path w="766" h="789" extrusionOk="0">
                  <a:moveTo>
                    <a:pt x="0" y="0"/>
                  </a:moveTo>
                  <a:lnTo>
                    <a:pt x="0" y="788"/>
                  </a:lnTo>
                  <a:lnTo>
                    <a:pt x="765" y="788"/>
                  </a:lnTo>
                  <a:lnTo>
                    <a:pt x="7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1"/>
            <p:cNvSpPr/>
            <p:nvPr/>
          </p:nvSpPr>
          <p:spPr>
            <a:xfrm>
              <a:off x="4874818" y="2146016"/>
              <a:ext cx="17984" cy="18524"/>
            </a:xfrm>
            <a:custGeom>
              <a:avLst/>
              <a:gdLst/>
              <a:ahLst/>
              <a:cxnLst/>
              <a:rect l="l" t="t" r="r" b="b"/>
              <a:pathLst>
                <a:path w="766" h="789" extrusionOk="0">
                  <a:moveTo>
                    <a:pt x="1" y="0"/>
                  </a:moveTo>
                  <a:lnTo>
                    <a:pt x="1" y="788"/>
                  </a:lnTo>
                  <a:lnTo>
                    <a:pt x="765" y="788"/>
                  </a:lnTo>
                  <a:lnTo>
                    <a:pt x="7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1"/>
            <p:cNvSpPr/>
            <p:nvPr/>
          </p:nvSpPr>
          <p:spPr>
            <a:xfrm>
              <a:off x="4910740" y="2146016"/>
              <a:ext cx="20684" cy="18524"/>
            </a:xfrm>
            <a:custGeom>
              <a:avLst/>
              <a:gdLst/>
              <a:ahLst/>
              <a:cxnLst/>
              <a:rect l="l" t="t" r="r" b="b"/>
              <a:pathLst>
                <a:path w="881" h="789" extrusionOk="0">
                  <a:moveTo>
                    <a:pt x="0" y="0"/>
                  </a:moveTo>
                  <a:lnTo>
                    <a:pt x="0" y="788"/>
                  </a:lnTo>
                  <a:lnTo>
                    <a:pt x="881" y="788"/>
                  </a:lnTo>
                  <a:lnTo>
                    <a:pt x="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1"/>
            <p:cNvSpPr/>
            <p:nvPr/>
          </p:nvSpPr>
          <p:spPr>
            <a:xfrm>
              <a:off x="4949363" y="2146016"/>
              <a:ext cx="18524" cy="18524"/>
            </a:xfrm>
            <a:custGeom>
              <a:avLst/>
              <a:gdLst/>
              <a:ahLst/>
              <a:cxnLst/>
              <a:rect l="l" t="t" r="r" b="b"/>
              <a:pathLst>
                <a:path w="789" h="789" extrusionOk="0">
                  <a:moveTo>
                    <a:pt x="1" y="0"/>
                  </a:moveTo>
                  <a:lnTo>
                    <a:pt x="1" y="788"/>
                  </a:lnTo>
                  <a:lnTo>
                    <a:pt x="789" y="788"/>
                  </a:lnTo>
                  <a:lnTo>
                    <a:pt x="7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1"/>
            <p:cNvSpPr/>
            <p:nvPr/>
          </p:nvSpPr>
          <p:spPr>
            <a:xfrm>
              <a:off x="4988009" y="2146016"/>
              <a:ext cx="17960" cy="18524"/>
            </a:xfrm>
            <a:custGeom>
              <a:avLst/>
              <a:gdLst/>
              <a:ahLst/>
              <a:cxnLst/>
              <a:rect l="l" t="t" r="r" b="b"/>
              <a:pathLst>
                <a:path w="765" h="789" extrusionOk="0">
                  <a:moveTo>
                    <a:pt x="0" y="0"/>
                  </a:moveTo>
                  <a:lnTo>
                    <a:pt x="0" y="788"/>
                  </a:lnTo>
                  <a:lnTo>
                    <a:pt x="765" y="788"/>
                  </a:lnTo>
                  <a:lnTo>
                    <a:pt x="7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1"/>
            <p:cNvSpPr/>
            <p:nvPr/>
          </p:nvSpPr>
          <p:spPr>
            <a:xfrm>
              <a:off x="5024448" y="2146016"/>
              <a:ext cx="20167" cy="18524"/>
            </a:xfrm>
            <a:custGeom>
              <a:avLst/>
              <a:gdLst/>
              <a:ahLst/>
              <a:cxnLst/>
              <a:rect l="l" t="t" r="r" b="b"/>
              <a:pathLst>
                <a:path w="859" h="789" extrusionOk="0">
                  <a:moveTo>
                    <a:pt x="1" y="0"/>
                  </a:moveTo>
                  <a:lnTo>
                    <a:pt x="1" y="788"/>
                  </a:lnTo>
                  <a:lnTo>
                    <a:pt x="858" y="788"/>
                  </a:lnTo>
                  <a:lnTo>
                    <a:pt x="8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61"/>
          <p:cNvGrpSpPr/>
          <p:nvPr/>
        </p:nvGrpSpPr>
        <p:grpSpPr>
          <a:xfrm>
            <a:off x="6958748" y="3061208"/>
            <a:ext cx="319951" cy="321575"/>
            <a:chOff x="1945248" y="2107933"/>
            <a:chExt cx="319951" cy="321575"/>
          </a:xfrm>
        </p:grpSpPr>
        <p:sp>
          <p:nvSpPr>
            <p:cNvPr id="1260" name="Google Shape;1260;p61"/>
            <p:cNvSpPr/>
            <p:nvPr/>
          </p:nvSpPr>
          <p:spPr>
            <a:xfrm>
              <a:off x="1945248" y="2178111"/>
              <a:ext cx="319951" cy="251397"/>
            </a:xfrm>
            <a:custGeom>
              <a:avLst/>
              <a:gdLst/>
              <a:ahLst/>
              <a:cxnLst/>
              <a:rect l="l" t="t" r="r" b="b"/>
              <a:pathLst>
                <a:path w="13628" h="10708" extrusionOk="0">
                  <a:moveTo>
                    <a:pt x="1159" y="766"/>
                  </a:moveTo>
                  <a:cubicBezTo>
                    <a:pt x="1368" y="766"/>
                    <a:pt x="1553" y="951"/>
                    <a:pt x="1553" y="1252"/>
                  </a:cubicBezTo>
                  <a:lnTo>
                    <a:pt x="1553" y="3848"/>
                  </a:lnTo>
                  <a:cubicBezTo>
                    <a:pt x="1553" y="4149"/>
                    <a:pt x="1739" y="4543"/>
                    <a:pt x="1947" y="4728"/>
                  </a:cubicBezTo>
                  <a:lnTo>
                    <a:pt x="3593" y="6374"/>
                  </a:lnTo>
                  <a:lnTo>
                    <a:pt x="4172" y="5794"/>
                  </a:lnTo>
                  <a:lnTo>
                    <a:pt x="2527" y="4149"/>
                  </a:lnTo>
                  <a:cubicBezTo>
                    <a:pt x="2434" y="4056"/>
                    <a:pt x="2434" y="3964"/>
                    <a:pt x="2434" y="3848"/>
                  </a:cubicBezTo>
                  <a:lnTo>
                    <a:pt x="2434" y="3662"/>
                  </a:lnTo>
                  <a:cubicBezTo>
                    <a:pt x="2527" y="3570"/>
                    <a:pt x="2619" y="3477"/>
                    <a:pt x="2805" y="3477"/>
                  </a:cubicBezTo>
                  <a:cubicBezTo>
                    <a:pt x="2897" y="3477"/>
                    <a:pt x="3013" y="3477"/>
                    <a:pt x="3106" y="3570"/>
                  </a:cubicBezTo>
                  <a:lnTo>
                    <a:pt x="6374" y="6953"/>
                  </a:lnTo>
                  <a:lnTo>
                    <a:pt x="6374" y="9850"/>
                  </a:lnTo>
                  <a:lnTo>
                    <a:pt x="3871" y="9850"/>
                  </a:lnTo>
                  <a:lnTo>
                    <a:pt x="3871" y="8483"/>
                  </a:lnTo>
                  <a:lnTo>
                    <a:pt x="788" y="5122"/>
                  </a:lnTo>
                  <a:lnTo>
                    <a:pt x="788" y="1252"/>
                  </a:lnTo>
                  <a:cubicBezTo>
                    <a:pt x="788" y="1067"/>
                    <a:pt x="974" y="858"/>
                    <a:pt x="1159" y="766"/>
                  </a:cubicBezTo>
                  <a:close/>
                  <a:moveTo>
                    <a:pt x="12376" y="766"/>
                  </a:moveTo>
                  <a:cubicBezTo>
                    <a:pt x="12654" y="766"/>
                    <a:pt x="12863" y="951"/>
                    <a:pt x="12863" y="1252"/>
                  </a:cubicBezTo>
                  <a:lnTo>
                    <a:pt x="12863" y="5122"/>
                  </a:lnTo>
                  <a:lnTo>
                    <a:pt x="9757" y="8483"/>
                  </a:lnTo>
                  <a:lnTo>
                    <a:pt x="9757" y="9850"/>
                  </a:lnTo>
                  <a:lnTo>
                    <a:pt x="7254" y="9850"/>
                  </a:lnTo>
                  <a:lnTo>
                    <a:pt x="7254" y="6953"/>
                  </a:lnTo>
                  <a:lnTo>
                    <a:pt x="10545" y="3570"/>
                  </a:lnTo>
                  <a:cubicBezTo>
                    <a:pt x="10638" y="3477"/>
                    <a:pt x="10823" y="3477"/>
                    <a:pt x="11009" y="3477"/>
                  </a:cubicBezTo>
                  <a:cubicBezTo>
                    <a:pt x="11217" y="3570"/>
                    <a:pt x="11217" y="3755"/>
                    <a:pt x="11217" y="3848"/>
                  </a:cubicBezTo>
                  <a:cubicBezTo>
                    <a:pt x="11217" y="3964"/>
                    <a:pt x="11217" y="4056"/>
                    <a:pt x="11125" y="4149"/>
                  </a:cubicBezTo>
                  <a:lnTo>
                    <a:pt x="9572" y="5794"/>
                  </a:lnTo>
                  <a:lnTo>
                    <a:pt x="10059" y="6374"/>
                  </a:lnTo>
                  <a:lnTo>
                    <a:pt x="11704" y="4728"/>
                  </a:lnTo>
                  <a:cubicBezTo>
                    <a:pt x="11889" y="4543"/>
                    <a:pt x="12075" y="4149"/>
                    <a:pt x="12075" y="3848"/>
                  </a:cubicBezTo>
                  <a:lnTo>
                    <a:pt x="12075" y="1252"/>
                  </a:lnTo>
                  <a:cubicBezTo>
                    <a:pt x="12075" y="1067"/>
                    <a:pt x="12167" y="858"/>
                    <a:pt x="12376" y="766"/>
                  </a:cubicBezTo>
                  <a:close/>
                  <a:moveTo>
                    <a:pt x="1159" y="1"/>
                  </a:moveTo>
                  <a:cubicBezTo>
                    <a:pt x="487" y="1"/>
                    <a:pt x="1" y="580"/>
                    <a:pt x="1" y="1252"/>
                  </a:cubicBezTo>
                  <a:lnTo>
                    <a:pt x="1" y="5401"/>
                  </a:lnTo>
                  <a:lnTo>
                    <a:pt x="3106" y="8877"/>
                  </a:lnTo>
                  <a:lnTo>
                    <a:pt x="3106" y="10708"/>
                  </a:lnTo>
                  <a:lnTo>
                    <a:pt x="10638" y="10708"/>
                  </a:lnTo>
                  <a:lnTo>
                    <a:pt x="10638" y="8877"/>
                  </a:lnTo>
                  <a:lnTo>
                    <a:pt x="13628" y="5401"/>
                  </a:lnTo>
                  <a:lnTo>
                    <a:pt x="13628" y="1252"/>
                  </a:lnTo>
                  <a:cubicBezTo>
                    <a:pt x="13628" y="580"/>
                    <a:pt x="13141" y="1"/>
                    <a:pt x="12469" y="1"/>
                  </a:cubicBezTo>
                  <a:cubicBezTo>
                    <a:pt x="11797" y="1"/>
                    <a:pt x="11217" y="580"/>
                    <a:pt x="11217" y="1252"/>
                  </a:cubicBezTo>
                  <a:lnTo>
                    <a:pt x="11217" y="2689"/>
                  </a:lnTo>
                  <a:lnTo>
                    <a:pt x="10823" y="2689"/>
                  </a:lnTo>
                  <a:cubicBezTo>
                    <a:pt x="10545" y="2689"/>
                    <a:pt x="10244" y="2805"/>
                    <a:pt x="10059" y="2990"/>
                  </a:cubicBezTo>
                  <a:lnTo>
                    <a:pt x="6860" y="6165"/>
                  </a:lnTo>
                  <a:lnTo>
                    <a:pt x="3685" y="2990"/>
                  </a:lnTo>
                  <a:cubicBezTo>
                    <a:pt x="3477" y="2805"/>
                    <a:pt x="3199" y="2689"/>
                    <a:pt x="2897" y="2689"/>
                  </a:cubicBezTo>
                  <a:lnTo>
                    <a:pt x="2434" y="2689"/>
                  </a:lnTo>
                  <a:lnTo>
                    <a:pt x="2434" y="1252"/>
                  </a:lnTo>
                  <a:cubicBezTo>
                    <a:pt x="2434" y="580"/>
                    <a:pt x="1855" y="1"/>
                    <a:pt x="1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1"/>
            <p:cNvSpPr/>
            <p:nvPr/>
          </p:nvSpPr>
          <p:spPr>
            <a:xfrm>
              <a:off x="2029583" y="2107933"/>
              <a:ext cx="151829" cy="151806"/>
            </a:xfrm>
            <a:custGeom>
              <a:avLst/>
              <a:gdLst/>
              <a:ahLst/>
              <a:cxnLst/>
              <a:rect l="l" t="t" r="r" b="b"/>
              <a:pathLst>
                <a:path w="6467" h="6466" extrusionOk="0">
                  <a:moveTo>
                    <a:pt x="2017" y="1159"/>
                  </a:moveTo>
                  <a:cubicBezTo>
                    <a:pt x="1832" y="1622"/>
                    <a:pt x="1739" y="2202"/>
                    <a:pt x="1739" y="2781"/>
                  </a:cubicBezTo>
                  <a:lnTo>
                    <a:pt x="858" y="2781"/>
                  </a:lnTo>
                  <a:cubicBezTo>
                    <a:pt x="951" y="2109"/>
                    <a:pt x="1438" y="1437"/>
                    <a:pt x="2017" y="1159"/>
                  </a:cubicBezTo>
                  <a:close/>
                  <a:moveTo>
                    <a:pt x="3268" y="765"/>
                  </a:moveTo>
                  <a:cubicBezTo>
                    <a:pt x="3477" y="765"/>
                    <a:pt x="3848" y="1530"/>
                    <a:pt x="3940" y="2781"/>
                  </a:cubicBezTo>
                  <a:lnTo>
                    <a:pt x="2504" y="2781"/>
                  </a:lnTo>
                  <a:cubicBezTo>
                    <a:pt x="2596" y="1530"/>
                    <a:pt x="3083" y="765"/>
                    <a:pt x="3268" y="765"/>
                  </a:cubicBezTo>
                  <a:close/>
                  <a:moveTo>
                    <a:pt x="4427" y="1159"/>
                  </a:moveTo>
                  <a:lnTo>
                    <a:pt x="4427" y="1159"/>
                  </a:lnTo>
                  <a:cubicBezTo>
                    <a:pt x="5007" y="1437"/>
                    <a:pt x="5493" y="2109"/>
                    <a:pt x="5586" y="2781"/>
                  </a:cubicBezTo>
                  <a:lnTo>
                    <a:pt x="4728" y="2781"/>
                  </a:lnTo>
                  <a:cubicBezTo>
                    <a:pt x="4728" y="2202"/>
                    <a:pt x="4636" y="1622"/>
                    <a:pt x="4427" y="1159"/>
                  </a:cubicBezTo>
                  <a:close/>
                  <a:moveTo>
                    <a:pt x="1739" y="3662"/>
                  </a:moveTo>
                  <a:cubicBezTo>
                    <a:pt x="1739" y="4241"/>
                    <a:pt x="1832" y="4821"/>
                    <a:pt x="2017" y="5307"/>
                  </a:cubicBezTo>
                  <a:cubicBezTo>
                    <a:pt x="1438" y="5006"/>
                    <a:pt x="951" y="4334"/>
                    <a:pt x="858" y="3662"/>
                  </a:cubicBezTo>
                  <a:close/>
                  <a:moveTo>
                    <a:pt x="5586" y="3662"/>
                  </a:moveTo>
                  <a:cubicBezTo>
                    <a:pt x="5493" y="4334"/>
                    <a:pt x="5007" y="5006"/>
                    <a:pt x="4427" y="5307"/>
                  </a:cubicBezTo>
                  <a:cubicBezTo>
                    <a:pt x="4636" y="4821"/>
                    <a:pt x="4728" y="4241"/>
                    <a:pt x="4728" y="3662"/>
                  </a:cubicBezTo>
                  <a:close/>
                  <a:moveTo>
                    <a:pt x="3940" y="3662"/>
                  </a:moveTo>
                  <a:cubicBezTo>
                    <a:pt x="3848" y="4913"/>
                    <a:pt x="3477" y="5678"/>
                    <a:pt x="3268" y="5678"/>
                  </a:cubicBezTo>
                  <a:cubicBezTo>
                    <a:pt x="3083" y="5678"/>
                    <a:pt x="2596" y="4913"/>
                    <a:pt x="2504" y="3662"/>
                  </a:cubicBezTo>
                  <a:close/>
                  <a:moveTo>
                    <a:pt x="3268" y="0"/>
                  </a:moveTo>
                  <a:cubicBezTo>
                    <a:pt x="1438" y="0"/>
                    <a:pt x="1" y="1437"/>
                    <a:pt x="1" y="3268"/>
                  </a:cubicBezTo>
                  <a:cubicBezTo>
                    <a:pt x="1" y="5006"/>
                    <a:pt x="1438" y="6466"/>
                    <a:pt x="3268" y="6466"/>
                  </a:cubicBezTo>
                  <a:cubicBezTo>
                    <a:pt x="5007" y="6466"/>
                    <a:pt x="6467" y="5006"/>
                    <a:pt x="6467" y="3268"/>
                  </a:cubicBezTo>
                  <a:cubicBezTo>
                    <a:pt x="6467" y="1437"/>
                    <a:pt x="5007" y="0"/>
                    <a:pt x="3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pic>
        <p:nvPicPr>
          <p:cNvPr id="1467" name="Google Shape;1467;p71"/>
          <p:cNvPicPr preferRelativeResize="0"/>
          <p:nvPr/>
        </p:nvPicPr>
        <p:blipFill rotWithShape="1">
          <a:blip r:embed="rId3">
            <a:alphaModFix/>
          </a:blip>
          <a:srcRect l="-7086" t="23461" r="49519" b="10300"/>
          <a:stretch/>
        </p:blipFill>
        <p:spPr>
          <a:xfrm>
            <a:off x="7635240" y="190450"/>
            <a:ext cx="1139800" cy="1312250"/>
          </a:xfrm>
          <a:prstGeom prst="rect">
            <a:avLst/>
          </a:prstGeom>
          <a:noFill/>
          <a:ln>
            <a:noFill/>
          </a:ln>
        </p:spPr>
      </p:pic>
      <p:sp>
        <p:nvSpPr>
          <p:cNvPr id="1468" name="Google Shape;1468;p71"/>
          <p:cNvSpPr txBox="1">
            <a:spLocks noGrp="1"/>
          </p:cNvSpPr>
          <p:nvPr>
            <p:ph type="title"/>
          </p:nvPr>
        </p:nvSpPr>
        <p:spPr>
          <a:xfrm>
            <a:off x="615978" y="20763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ARCHITECTURE</a:t>
            </a:r>
            <a:endParaRPr dirty="0"/>
          </a:p>
        </p:txBody>
      </p:sp>
      <p:grpSp>
        <p:nvGrpSpPr>
          <p:cNvPr id="1469" name="Google Shape;1469;p71"/>
          <p:cNvGrpSpPr/>
          <p:nvPr/>
        </p:nvGrpSpPr>
        <p:grpSpPr>
          <a:xfrm>
            <a:off x="1686560" y="797516"/>
            <a:ext cx="5933440" cy="3937043"/>
            <a:chOff x="2524950" y="1798211"/>
            <a:chExt cx="4094108" cy="2641663"/>
          </a:xfrm>
        </p:grpSpPr>
        <p:grpSp>
          <p:nvGrpSpPr>
            <p:cNvPr id="1470" name="Google Shape;1470;p71"/>
            <p:cNvGrpSpPr/>
            <p:nvPr/>
          </p:nvGrpSpPr>
          <p:grpSpPr>
            <a:xfrm>
              <a:off x="2649595" y="1798211"/>
              <a:ext cx="3844463" cy="2362153"/>
              <a:chOff x="2916092" y="1921202"/>
              <a:chExt cx="3311908" cy="2034936"/>
            </a:xfrm>
          </p:grpSpPr>
          <p:sp>
            <p:nvSpPr>
              <p:cNvPr id="1471" name="Google Shape;1471;p71"/>
              <p:cNvSpPr/>
              <p:nvPr/>
            </p:nvSpPr>
            <p:spPr>
              <a:xfrm>
                <a:off x="2916092" y="1921202"/>
                <a:ext cx="3311908" cy="2034936"/>
              </a:xfrm>
              <a:custGeom>
                <a:avLst/>
                <a:gdLst/>
                <a:ahLst/>
                <a:cxnLst/>
                <a:rect l="l" t="t" r="r" b="b"/>
                <a:pathLst>
                  <a:path w="163895" h="100702" extrusionOk="0">
                    <a:moveTo>
                      <a:pt x="8116" y="0"/>
                    </a:moveTo>
                    <a:cubicBezTo>
                      <a:pt x="3557" y="0"/>
                      <a:pt x="0" y="3678"/>
                      <a:pt x="0" y="8238"/>
                    </a:cubicBezTo>
                    <a:lnTo>
                      <a:pt x="0" y="100701"/>
                    </a:lnTo>
                    <a:lnTo>
                      <a:pt x="163894" y="100701"/>
                    </a:lnTo>
                    <a:lnTo>
                      <a:pt x="163894" y="8238"/>
                    </a:lnTo>
                    <a:cubicBezTo>
                      <a:pt x="163894" y="3678"/>
                      <a:pt x="160338" y="0"/>
                      <a:pt x="15577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1"/>
              <p:cNvSpPr/>
              <p:nvPr/>
            </p:nvSpPr>
            <p:spPr>
              <a:xfrm>
                <a:off x="4482583" y="1989025"/>
                <a:ext cx="178800" cy="61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71"/>
            <p:cNvSpPr/>
            <p:nvPr/>
          </p:nvSpPr>
          <p:spPr>
            <a:xfrm>
              <a:off x="2524950" y="4157500"/>
              <a:ext cx="4094108" cy="124794"/>
            </a:xfrm>
            <a:custGeom>
              <a:avLst/>
              <a:gdLst/>
              <a:ahLst/>
              <a:cxnLst/>
              <a:rect l="l" t="t" r="r" b="b"/>
              <a:pathLst>
                <a:path w="174533" h="5320" extrusionOk="0">
                  <a:moveTo>
                    <a:pt x="0" y="0"/>
                  </a:moveTo>
                  <a:lnTo>
                    <a:pt x="0" y="5320"/>
                  </a:lnTo>
                  <a:lnTo>
                    <a:pt x="174532" y="5320"/>
                  </a:lnTo>
                  <a:lnTo>
                    <a:pt x="174532"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1"/>
            <p:cNvSpPr/>
            <p:nvPr/>
          </p:nvSpPr>
          <p:spPr>
            <a:xfrm>
              <a:off x="2524950" y="4157500"/>
              <a:ext cx="4094108" cy="124794"/>
            </a:xfrm>
            <a:custGeom>
              <a:avLst/>
              <a:gdLst/>
              <a:ahLst/>
              <a:cxnLst/>
              <a:rect l="l" t="t" r="r" b="b"/>
              <a:pathLst>
                <a:path w="174533" h="5320" extrusionOk="0">
                  <a:moveTo>
                    <a:pt x="0" y="0"/>
                  </a:moveTo>
                  <a:lnTo>
                    <a:pt x="0" y="5320"/>
                  </a:lnTo>
                  <a:lnTo>
                    <a:pt x="174532" y="5320"/>
                  </a:lnTo>
                  <a:lnTo>
                    <a:pt x="174532" y="0"/>
                  </a:lnTo>
                  <a:close/>
                </a:path>
              </a:pathLst>
            </a:custGeom>
            <a:solidFill>
              <a:schemeClr val="lt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1"/>
            <p:cNvSpPr/>
            <p:nvPr/>
          </p:nvSpPr>
          <p:spPr>
            <a:xfrm>
              <a:off x="2524950" y="4282263"/>
              <a:ext cx="4094108" cy="157611"/>
            </a:xfrm>
            <a:custGeom>
              <a:avLst/>
              <a:gdLst/>
              <a:ahLst/>
              <a:cxnLst/>
              <a:rect l="l" t="t" r="r" b="b"/>
              <a:pathLst>
                <a:path w="174533" h="6719" extrusionOk="0">
                  <a:moveTo>
                    <a:pt x="0" y="1"/>
                  </a:moveTo>
                  <a:cubicBezTo>
                    <a:pt x="3040" y="4165"/>
                    <a:pt x="8876" y="6718"/>
                    <a:pt x="15350" y="6718"/>
                  </a:cubicBezTo>
                  <a:lnTo>
                    <a:pt x="159213" y="6718"/>
                  </a:lnTo>
                  <a:cubicBezTo>
                    <a:pt x="165657" y="6718"/>
                    <a:pt x="171493" y="4165"/>
                    <a:pt x="17453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D1E662E9-3EA1-6254-A818-D3E14B086F4D}"/>
              </a:ext>
            </a:extLst>
          </p:cNvPr>
          <p:cNvPicPr>
            <a:picLocks noChangeAspect="1"/>
          </p:cNvPicPr>
          <p:nvPr/>
        </p:nvPicPr>
        <p:blipFill rotWithShape="1">
          <a:blip r:embed="rId4">
            <a:extLst>
              <a:ext uri="{28A0092B-C50C-407E-A947-70E740481C1C}">
                <a14:useLocalDpi xmlns:a14="http://schemas.microsoft.com/office/drawing/2010/main" val="0"/>
              </a:ext>
            </a:extLst>
          </a:blip>
          <a:srcRect l="13884" t="7263" r="11512" b="12183"/>
          <a:stretch/>
        </p:blipFill>
        <p:spPr>
          <a:xfrm>
            <a:off x="2164080" y="1077438"/>
            <a:ext cx="5029200" cy="314278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44"/>
          <p:cNvSpPr txBox="1">
            <a:spLocks noGrp="1"/>
          </p:cNvSpPr>
          <p:nvPr>
            <p:ph type="title"/>
          </p:nvPr>
        </p:nvSpPr>
        <p:spPr>
          <a:xfrm>
            <a:off x="396240" y="268501"/>
            <a:ext cx="789568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OPTIMIZING TRAINING DATA SIZE</a:t>
            </a:r>
          </a:p>
        </p:txBody>
      </p:sp>
      <p:sp>
        <p:nvSpPr>
          <p:cNvPr id="757" name="Google Shape;757;p44"/>
          <p:cNvSpPr txBox="1">
            <a:spLocks noGrp="1"/>
          </p:cNvSpPr>
          <p:nvPr>
            <p:ph type="subTitle" idx="1"/>
          </p:nvPr>
        </p:nvSpPr>
        <p:spPr>
          <a:xfrm>
            <a:off x="1443414" y="1232718"/>
            <a:ext cx="5586611" cy="11098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baseline="0" dirty="0">
                <a:solidFill>
                  <a:schemeClr val="accent6"/>
                </a:solidFill>
                <a:latin typeface="Didact Gothic" panose="00000500000000000000" pitchFamily="2" charset="0"/>
              </a:rPr>
              <a:t>The objective is to determine the optimal week for training machine learning models on stock market data, we need to evaluate the performance of various models on datasets spanning different weeks.</a:t>
            </a:r>
            <a:endParaRPr dirty="0">
              <a:solidFill>
                <a:schemeClr val="accent6"/>
              </a:solidFill>
              <a:latin typeface="Didact Gothic" panose="00000500000000000000" pitchFamily="2" charset="0"/>
            </a:endParaRPr>
          </a:p>
        </p:txBody>
      </p:sp>
      <p:sp>
        <p:nvSpPr>
          <p:cNvPr id="763" name="Google Shape;763;p44"/>
          <p:cNvSpPr/>
          <p:nvPr/>
        </p:nvSpPr>
        <p:spPr>
          <a:xfrm>
            <a:off x="598896" y="1282994"/>
            <a:ext cx="918600" cy="795600"/>
          </a:xfrm>
          <a:prstGeom prst="hexagon">
            <a:avLst>
              <a:gd name="adj" fmla="val 25000"/>
              <a:gd name="vf" fmla="val 1154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4"/>
          <p:cNvSpPr/>
          <p:nvPr/>
        </p:nvSpPr>
        <p:spPr>
          <a:xfrm>
            <a:off x="598896" y="2366269"/>
            <a:ext cx="918600" cy="795600"/>
          </a:xfrm>
          <a:prstGeom prst="hexagon">
            <a:avLst>
              <a:gd name="adj" fmla="val 25000"/>
              <a:gd name="vf" fmla="val 1154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4"/>
          <p:cNvSpPr/>
          <p:nvPr/>
        </p:nvSpPr>
        <p:spPr>
          <a:xfrm>
            <a:off x="598896" y="3468019"/>
            <a:ext cx="918600" cy="795600"/>
          </a:xfrm>
          <a:prstGeom prst="hexagon">
            <a:avLst>
              <a:gd name="adj" fmla="val 25000"/>
              <a:gd name="vf" fmla="val 1154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6" name="Google Shape;766;p44"/>
          <p:cNvCxnSpPr>
            <a:stCxn id="763" idx="2"/>
            <a:endCxn id="764" idx="5"/>
          </p:cNvCxnSpPr>
          <p:nvPr/>
        </p:nvCxnSpPr>
        <p:spPr>
          <a:xfrm>
            <a:off x="797796" y="2078594"/>
            <a:ext cx="520800" cy="287700"/>
          </a:xfrm>
          <a:prstGeom prst="straightConnector1">
            <a:avLst/>
          </a:prstGeom>
          <a:noFill/>
          <a:ln w="9525" cap="flat" cmpd="sng">
            <a:solidFill>
              <a:schemeClr val="dk1"/>
            </a:solidFill>
            <a:prstDash val="solid"/>
            <a:round/>
            <a:headEnd type="none" w="med" len="med"/>
            <a:tailEnd type="triangle" w="med" len="med"/>
          </a:ln>
        </p:spPr>
      </p:cxnSp>
      <p:cxnSp>
        <p:nvCxnSpPr>
          <p:cNvPr id="767" name="Google Shape;767;p44"/>
          <p:cNvCxnSpPr>
            <a:cxnSpLocks/>
          </p:cNvCxnSpPr>
          <p:nvPr/>
        </p:nvCxnSpPr>
        <p:spPr>
          <a:xfrm>
            <a:off x="815055" y="3221688"/>
            <a:ext cx="520800" cy="306300"/>
          </a:xfrm>
          <a:prstGeom prst="straightConnector1">
            <a:avLst/>
          </a:prstGeom>
          <a:noFill/>
          <a:ln w="9525" cap="flat" cmpd="sng">
            <a:solidFill>
              <a:schemeClr val="dk1"/>
            </a:solidFill>
            <a:prstDash val="solid"/>
            <a:round/>
            <a:headEnd type="none" w="med" len="med"/>
            <a:tailEnd type="triangle" w="med" len="med"/>
          </a:ln>
        </p:spPr>
      </p:cxnSp>
      <p:grpSp>
        <p:nvGrpSpPr>
          <p:cNvPr id="768" name="Google Shape;768;p44"/>
          <p:cNvGrpSpPr/>
          <p:nvPr/>
        </p:nvGrpSpPr>
        <p:grpSpPr>
          <a:xfrm>
            <a:off x="860095" y="1452188"/>
            <a:ext cx="396231" cy="457211"/>
            <a:chOff x="2673279" y="3674439"/>
            <a:chExt cx="272081" cy="321595"/>
          </a:xfrm>
        </p:grpSpPr>
        <p:sp>
          <p:nvSpPr>
            <p:cNvPr id="769" name="Google Shape;769;p44"/>
            <p:cNvSpPr/>
            <p:nvPr/>
          </p:nvSpPr>
          <p:spPr>
            <a:xfrm>
              <a:off x="2673279" y="3674439"/>
              <a:ext cx="272081" cy="321595"/>
            </a:xfrm>
            <a:custGeom>
              <a:avLst/>
              <a:gdLst/>
              <a:ahLst/>
              <a:cxnLst/>
              <a:rect l="l" t="t" r="r" b="b"/>
              <a:pathLst>
                <a:path w="11589" h="13698" extrusionOk="0">
                  <a:moveTo>
                    <a:pt x="8599" y="4427"/>
                  </a:moveTo>
                  <a:lnTo>
                    <a:pt x="8599" y="9271"/>
                  </a:lnTo>
                  <a:lnTo>
                    <a:pt x="2991" y="9271"/>
                  </a:lnTo>
                  <a:lnTo>
                    <a:pt x="2991" y="4427"/>
                  </a:lnTo>
                  <a:close/>
                  <a:moveTo>
                    <a:pt x="5401" y="766"/>
                  </a:moveTo>
                  <a:lnTo>
                    <a:pt x="5401" y="3570"/>
                  </a:lnTo>
                  <a:lnTo>
                    <a:pt x="2226" y="3570"/>
                  </a:lnTo>
                  <a:lnTo>
                    <a:pt x="2226" y="10036"/>
                  </a:lnTo>
                  <a:lnTo>
                    <a:pt x="5401" y="10036"/>
                  </a:lnTo>
                  <a:lnTo>
                    <a:pt x="5401" y="12840"/>
                  </a:lnTo>
                  <a:cubicBezTo>
                    <a:pt x="2805" y="12655"/>
                    <a:pt x="858" y="10522"/>
                    <a:pt x="858" y="7904"/>
                  </a:cubicBezTo>
                  <a:lnTo>
                    <a:pt x="858" y="5795"/>
                  </a:lnTo>
                  <a:cubicBezTo>
                    <a:pt x="858" y="3176"/>
                    <a:pt x="2805" y="951"/>
                    <a:pt x="5401" y="766"/>
                  </a:cubicBezTo>
                  <a:close/>
                  <a:moveTo>
                    <a:pt x="6189" y="766"/>
                  </a:moveTo>
                  <a:cubicBezTo>
                    <a:pt x="8784" y="951"/>
                    <a:pt x="10708" y="3176"/>
                    <a:pt x="10708" y="5795"/>
                  </a:cubicBezTo>
                  <a:lnTo>
                    <a:pt x="10708" y="7904"/>
                  </a:lnTo>
                  <a:cubicBezTo>
                    <a:pt x="10708" y="10522"/>
                    <a:pt x="8784" y="12655"/>
                    <a:pt x="6189" y="12840"/>
                  </a:cubicBezTo>
                  <a:lnTo>
                    <a:pt x="6189" y="10036"/>
                  </a:lnTo>
                  <a:lnTo>
                    <a:pt x="9364" y="10036"/>
                  </a:lnTo>
                  <a:lnTo>
                    <a:pt x="9364" y="3570"/>
                  </a:lnTo>
                  <a:lnTo>
                    <a:pt x="6189" y="3570"/>
                  </a:lnTo>
                  <a:lnTo>
                    <a:pt x="6189" y="766"/>
                  </a:lnTo>
                  <a:close/>
                  <a:moveTo>
                    <a:pt x="5795" y="1"/>
                  </a:moveTo>
                  <a:cubicBezTo>
                    <a:pt x="4242" y="1"/>
                    <a:pt x="2805" y="580"/>
                    <a:pt x="1739" y="1646"/>
                  </a:cubicBezTo>
                  <a:cubicBezTo>
                    <a:pt x="580" y="2805"/>
                    <a:pt x="1" y="4242"/>
                    <a:pt x="1" y="5795"/>
                  </a:cubicBezTo>
                  <a:lnTo>
                    <a:pt x="1" y="7904"/>
                  </a:lnTo>
                  <a:cubicBezTo>
                    <a:pt x="1" y="9456"/>
                    <a:pt x="580" y="10916"/>
                    <a:pt x="1739" y="11959"/>
                  </a:cubicBezTo>
                  <a:cubicBezTo>
                    <a:pt x="2805" y="13025"/>
                    <a:pt x="4242" y="13697"/>
                    <a:pt x="5795" y="13697"/>
                  </a:cubicBezTo>
                  <a:cubicBezTo>
                    <a:pt x="7347" y="13697"/>
                    <a:pt x="8784" y="13025"/>
                    <a:pt x="9943" y="11959"/>
                  </a:cubicBezTo>
                  <a:cubicBezTo>
                    <a:pt x="11009" y="10916"/>
                    <a:pt x="11589" y="9456"/>
                    <a:pt x="11589" y="7904"/>
                  </a:cubicBezTo>
                  <a:lnTo>
                    <a:pt x="11589" y="5795"/>
                  </a:lnTo>
                  <a:cubicBezTo>
                    <a:pt x="11589" y="4242"/>
                    <a:pt x="11009" y="2805"/>
                    <a:pt x="9943" y="1646"/>
                  </a:cubicBezTo>
                  <a:cubicBezTo>
                    <a:pt x="8784" y="580"/>
                    <a:pt x="7347" y="1"/>
                    <a:pt x="57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4"/>
            <p:cNvSpPr/>
            <p:nvPr/>
          </p:nvSpPr>
          <p:spPr>
            <a:xfrm>
              <a:off x="2761442" y="3796881"/>
              <a:ext cx="57144" cy="74565"/>
            </a:xfrm>
            <a:custGeom>
              <a:avLst/>
              <a:gdLst/>
              <a:ahLst/>
              <a:cxnLst/>
              <a:rect l="l" t="t" r="r" b="b"/>
              <a:pathLst>
                <a:path w="2434" h="3176" extrusionOk="0">
                  <a:moveTo>
                    <a:pt x="1646" y="765"/>
                  </a:moveTo>
                  <a:lnTo>
                    <a:pt x="1646" y="1646"/>
                  </a:lnTo>
                  <a:lnTo>
                    <a:pt x="881" y="1646"/>
                  </a:lnTo>
                  <a:lnTo>
                    <a:pt x="881" y="765"/>
                  </a:lnTo>
                  <a:close/>
                  <a:moveTo>
                    <a:pt x="0" y="0"/>
                  </a:moveTo>
                  <a:lnTo>
                    <a:pt x="0" y="3175"/>
                  </a:lnTo>
                  <a:lnTo>
                    <a:pt x="881" y="3175"/>
                  </a:lnTo>
                  <a:lnTo>
                    <a:pt x="881" y="2411"/>
                  </a:lnTo>
                  <a:lnTo>
                    <a:pt x="1646" y="2411"/>
                  </a:lnTo>
                  <a:lnTo>
                    <a:pt x="1646" y="3175"/>
                  </a:lnTo>
                  <a:lnTo>
                    <a:pt x="2434" y="3175"/>
                  </a:lnTo>
                  <a:lnTo>
                    <a:pt x="2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4"/>
            <p:cNvSpPr/>
            <p:nvPr/>
          </p:nvSpPr>
          <p:spPr>
            <a:xfrm>
              <a:off x="2836527" y="3796881"/>
              <a:ext cx="20144" cy="74565"/>
            </a:xfrm>
            <a:custGeom>
              <a:avLst/>
              <a:gdLst/>
              <a:ahLst/>
              <a:cxnLst/>
              <a:rect l="l" t="t" r="r" b="b"/>
              <a:pathLst>
                <a:path w="858" h="3176" extrusionOk="0">
                  <a:moveTo>
                    <a:pt x="0" y="0"/>
                  </a:moveTo>
                  <a:lnTo>
                    <a:pt x="0" y="3175"/>
                  </a:lnTo>
                  <a:lnTo>
                    <a:pt x="858" y="3175"/>
                  </a:lnTo>
                  <a:lnTo>
                    <a:pt x="8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44"/>
          <p:cNvGrpSpPr/>
          <p:nvPr/>
        </p:nvGrpSpPr>
        <p:grpSpPr>
          <a:xfrm>
            <a:off x="852459" y="2535480"/>
            <a:ext cx="411487" cy="457204"/>
            <a:chOff x="4067334" y="3171148"/>
            <a:chExt cx="283491" cy="319388"/>
          </a:xfrm>
        </p:grpSpPr>
        <p:sp>
          <p:nvSpPr>
            <p:cNvPr id="773" name="Google Shape;773;p44"/>
            <p:cNvSpPr/>
            <p:nvPr/>
          </p:nvSpPr>
          <p:spPr>
            <a:xfrm>
              <a:off x="4067334" y="3171148"/>
              <a:ext cx="283491" cy="319388"/>
            </a:xfrm>
            <a:custGeom>
              <a:avLst/>
              <a:gdLst/>
              <a:ahLst/>
              <a:cxnLst/>
              <a:rect l="l" t="t" r="r" b="b"/>
              <a:pathLst>
                <a:path w="12075" h="13604" extrusionOk="0">
                  <a:moveTo>
                    <a:pt x="6096" y="765"/>
                  </a:moveTo>
                  <a:cubicBezTo>
                    <a:pt x="8228" y="765"/>
                    <a:pt x="9850" y="2503"/>
                    <a:pt x="9850" y="4635"/>
                  </a:cubicBezTo>
                  <a:cubicBezTo>
                    <a:pt x="9850" y="6744"/>
                    <a:pt x="8228" y="8482"/>
                    <a:pt x="6096" y="8482"/>
                  </a:cubicBezTo>
                  <a:cubicBezTo>
                    <a:pt x="3964" y="8482"/>
                    <a:pt x="2226" y="6744"/>
                    <a:pt x="2226" y="4635"/>
                  </a:cubicBezTo>
                  <a:cubicBezTo>
                    <a:pt x="2226" y="2503"/>
                    <a:pt x="3964" y="765"/>
                    <a:pt x="6096" y="765"/>
                  </a:cubicBezTo>
                  <a:close/>
                  <a:moveTo>
                    <a:pt x="2434" y="11286"/>
                  </a:moveTo>
                  <a:lnTo>
                    <a:pt x="2434" y="12839"/>
                  </a:lnTo>
                  <a:lnTo>
                    <a:pt x="789" y="12839"/>
                  </a:lnTo>
                  <a:lnTo>
                    <a:pt x="789" y="11286"/>
                  </a:lnTo>
                  <a:close/>
                  <a:moveTo>
                    <a:pt x="6861" y="11286"/>
                  </a:moveTo>
                  <a:lnTo>
                    <a:pt x="6861" y="12839"/>
                  </a:lnTo>
                  <a:lnTo>
                    <a:pt x="5215" y="12839"/>
                  </a:lnTo>
                  <a:lnTo>
                    <a:pt x="5215" y="11286"/>
                  </a:lnTo>
                  <a:close/>
                  <a:moveTo>
                    <a:pt x="11310" y="11286"/>
                  </a:moveTo>
                  <a:lnTo>
                    <a:pt x="11310" y="12839"/>
                  </a:lnTo>
                  <a:lnTo>
                    <a:pt x="9665" y="12839"/>
                  </a:lnTo>
                  <a:lnTo>
                    <a:pt x="9665" y="11286"/>
                  </a:lnTo>
                  <a:close/>
                  <a:moveTo>
                    <a:pt x="6096" y="0"/>
                  </a:moveTo>
                  <a:cubicBezTo>
                    <a:pt x="3477" y="0"/>
                    <a:pt x="1461" y="2016"/>
                    <a:pt x="1461" y="4635"/>
                  </a:cubicBezTo>
                  <a:cubicBezTo>
                    <a:pt x="1461" y="7045"/>
                    <a:pt x="3292" y="9062"/>
                    <a:pt x="5702" y="9270"/>
                  </a:cubicBezTo>
                  <a:lnTo>
                    <a:pt x="5702" y="10429"/>
                  </a:lnTo>
                  <a:lnTo>
                    <a:pt x="4450" y="10429"/>
                  </a:lnTo>
                  <a:lnTo>
                    <a:pt x="4450" y="11680"/>
                  </a:lnTo>
                  <a:lnTo>
                    <a:pt x="3199" y="11680"/>
                  </a:lnTo>
                  <a:lnTo>
                    <a:pt x="3199" y="10429"/>
                  </a:lnTo>
                  <a:lnTo>
                    <a:pt x="1" y="10429"/>
                  </a:lnTo>
                  <a:lnTo>
                    <a:pt x="1" y="13604"/>
                  </a:lnTo>
                  <a:lnTo>
                    <a:pt x="3199" y="13604"/>
                  </a:lnTo>
                  <a:lnTo>
                    <a:pt x="3199" y="12445"/>
                  </a:lnTo>
                  <a:lnTo>
                    <a:pt x="4450" y="12445"/>
                  </a:lnTo>
                  <a:lnTo>
                    <a:pt x="4450" y="13604"/>
                  </a:lnTo>
                  <a:lnTo>
                    <a:pt x="7649" y="13604"/>
                  </a:lnTo>
                  <a:lnTo>
                    <a:pt x="7649" y="12445"/>
                  </a:lnTo>
                  <a:lnTo>
                    <a:pt x="8900" y="12445"/>
                  </a:lnTo>
                  <a:lnTo>
                    <a:pt x="8900" y="13604"/>
                  </a:lnTo>
                  <a:lnTo>
                    <a:pt x="12075" y="13604"/>
                  </a:lnTo>
                  <a:lnTo>
                    <a:pt x="12075" y="10429"/>
                  </a:lnTo>
                  <a:lnTo>
                    <a:pt x="8900" y="10429"/>
                  </a:lnTo>
                  <a:lnTo>
                    <a:pt x="8900" y="11680"/>
                  </a:lnTo>
                  <a:lnTo>
                    <a:pt x="7649" y="11680"/>
                  </a:lnTo>
                  <a:lnTo>
                    <a:pt x="7649" y="10429"/>
                  </a:lnTo>
                  <a:lnTo>
                    <a:pt x="6490" y="10429"/>
                  </a:lnTo>
                  <a:lnTo>
                    <a:pt x="6490" y="9270"/>
                  </a:lnTo>
                  <a:cubicBezTo>
                    <a:pt x="8807" y="9062"/>
                    <a:pt x="10731" y="7045"/>
                    <a:pt x="10731" y="4635"/>
                  </a:cubicBezTo>
                  <a:cubicBezTo>
                    <a:pt x="10731" y="2016"/>
                    <a:pt x="8599" y="0"/>
                    <a:pt x="6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4"/>
            <p:cNvSpPr/>
            <p:nvPr/>
          </p:nvSpPr>
          <p:spPr>
            <a:xfrm>
              <a:off x="4138076" y="3207047"/>
              <a:ext cx="142579" cy="143119"/>
            </a:xfrm>
            <a:custGeom>
              <a:avLst/>
              <a:gdLst/>
              <a:ahLst/>
              <a:cxnLst/>
              <a:rect l="l" t="t" r="r" b="b"/>
              <a:pathLst>
                <a:path w="6073" h="6096" extrusionOk="0">
                  <a:moveTo>
                    <a:pt x="3083" y="1646"/>
                  </a:moveTo>
                  <a:cubicBezTo>
                    <a:pt x="3848" y="1646"/>
                    <a:pt x="4427" y="2318"/>
                    <a:pt x="4427" y="3106"/>
                  </a:cubicBezTo>
                  <a:cubicBezTo>
                    <a:pt x="4427" y="3871"/>
                    <a:pt x="3848" y="4543"/>
                    <a:pt x="3083" y="4543"/>
                  </a:cubicBezTo>
                  <a:cubicBezTo>
                    <a:pt x="2202" y="4543"/>
                    <a:pt x="1623" y="3871"/>
                    <a:pt x="1623" y="3106"/>
                  </a:cubicBezTo>
                  <a:cubicBezTo>
                    <a:pt x="1623" y="2318"/>
                    <a:pt x="2202" y="1646"/>
                    <a:pt x="3083" y="1646"/>
                  </a:cubicBezTo>
                  <a:close/>
                  <a:moveTo>
                    <a:pt x="2689" y="1"/>
                  </a:moveTo>
                  <a:lnTo>
                    <a:pt x="2689" y="881"/>
                  </a:lnTo>
                  <a:cubicBezTo>
                    <a:pt x="2318" y="974"/>
                    <a:pt x="2017" y="1067"/>
                    <a:pt x="1739" y="1275"/>
                  </a:cubicBezTo>
                  <a:lnTo>
                    <a:pt x="1159" y="696"/>
                  </a:lnTo>
                  <a:lnTo>
                    <a:pt x="580" y="1275"/>
                  </a:lnTo>
                  <a:lnTo>
                    <a:pt x="1252" y="1855"/>
                  </a:lnTo>
                  <a:cubicBezTo>
                    <a:pt x="1043" y="2040"/>
                    <a:pt x="858" y="2434"/>
                    <a:pt x="858" y="2712"/>
                  </a:cubicBezTo>
                  <a:lnTo>
                    <a:pt x="1" y="2712"/>
                  </a:lnTo>
                  <a:lnTo>
                    <a:pt x="1" y="3477"/>
                  </a:lnTo>
                  <a:lnTo>
                    <a:pt x="858" y="3477"/>
                  </a:lnTo>
                  <a:cubicBezTo>
                    <a:pt x="951" y="3778"/>
                    <a:pt x="1043" y="4056"/>
                    <a:pt x="1252" y="4358"/>
                  </a:cubicBezTo>
                  <a:lnTo>
                    <a:pt x="673" y="4937"/>
                  </a:lnTo>
                  <a:lnTo>
                    <a:pt x="1159" y="5516"/>
                  </a:lnTo>
                  <a:lnTo>
                    <a:pt x="1831" y="4937"/>
                  </a:lnTo>
                  <a:cubicBezTo>
                    <a:pt x="2017" y="5122"/>
                    <a:pt x="2318" y="5215"/>
                    <a:pt x="2689" y="5331"/>
                  </a:cubicBezTo>
                  <a:lnTo>
                    <a:pt x="2689" y="6096"/>
                  </a:lnTo>
                  <a:lnTo>
                    <a:pt x="3477" y="6096"/>
                  </a:lnTo>
                  <a:lnTo>
                    <a:pt x="3477" y="5331"/>
                  </a:lnTo>
                  <a:cubicBezTo>
                    <a:pt x="3755" y="5215"/>
                    <a:pt x="4056" y="5122"/>
                    <a:pt x="4334" y="4937"/>
                  </a:cubicBezTo>
                  <a:lnTo>
                    <a:pt x="4914" y="5516"/>
                  </a:lnTo>
                  <a:lnTo>
                    <a:pt x="5493" y="4937"/>
                  </a:lnTo>
                  <a:lnTo>
                    <a:pt x="4914" y="4358"/>
                  </a:lnTo>
                  <a:cubicBezTo>
                    <a:pt x="5099" y="4056"/>
                    <a:pt x="5215" y="3778"/>
                    <a:pt x="5215" y="3477"/>
                  </a:cubicBezTo>
                  <a:lnTo>
                    <a:pt x="6072" y="3477"/>
                  </a:lnTo>
                  <a:lnTo>
                    <a:pt x="6072" y="2712"/>
                  </a:lnTo>
                  <a:lnTo>
                    <a:pt x="5215" y="2712"/>
                  </a:lnTo>
                  <a:cubicBezTo>
                    <a:pt x="5215" y="2318"/>
                    <a:pt x="5006" y="2040"/>
                    <a:pt x="4914" y="1855"/>
                  </a:cubicBezTo>
                  <a:lnTo>
                    <a:pt x="5493" y="1275"/>
                  </a:lnTo>
                  <a:lnTo>
                    <a:pt x="4914" y="696"/>
                  </a:lnTo>
                  <a:lnTo>
                    <a:pt x="4334" y="1275"/>
                  </a:lnTo>
                  <a:cubicBezTo>
                    <a:pt x="4056" y="1067"/>
                    <a:pt x="3755" y="974"/>
                    <a:pt x="3477" y="881"/>
                  </a:cubicBezTo>
                  <a:lnTo>
                    <a:pt x="3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44"/>
          <p:cNvGrpSpPr/>
          <p:nvPr/>
        </p:nvGrpSpPr>
        <p:grpSpPr>
          <a:xfrm>
            <a:off x="846864" y="3697032"/>
            <a:ext cx="457206" cy="457211"/>
            <a:chOff x="1222100" y="2638437"/>
            <a:chExt cx="322135" cy="321595"/>
          </a:xfrm>
        </p:grpSpPr>
        <p:sp>
          <p:nvSpPr>
            <p:cNvPr id="776" name="Google Shape;776;p44"/>
            <p:cNvSpPr/>
            <p:nvPr/>
          </p:nvSpPr>
          <p:spPr>
            <a:xfrm>
              <a:off x="1278684" y="2695021"/>
              <a:ext cx="208973" cy="208410"/>
            </a:xfrm>
            <a:custGeom>
              <a:avLst/>
              <a:gdLst/>
              <a:ahLst/>
              <a:cxnLst/>
              <a:rect l="l" t="t" r="r" b="b"/>
              <a:pathLst>
                <a:path w="8901" h="8877" extrusionOk="0">
                  <a:moveTo>
                    <a:pt x="8020" y="766"/>
                  </a:moveTo>
                  <a:lnTo>
                    <a:pt x="8020" y="8020"/>
                  </a:lnTo>
                  <a:lnTo>
                    <a:pt x="789" y="8020"/>
                  </a:lnTo>
                  <a:lnTo>
                    <a:pt x="789" y="766"/>
                  </a:lnTo>
                  <a:close/>
                  <a:moveTo>
                    <a:pt x="1" y="1"/>
                  </a:moveTo>
                  <a:lnTo>
                    <a:pt x="1" y="8877"/>
                  </a:lnTo>
                  <a:lnTo>
                    <a:pt x="8900" y="8877"/>
                  </a:lnTo>
                  <a:lnTo>
                    <a:pt x="8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a:off x="1335831" y="2730943"/>
              <a:ext cx="95225" cy="133869"/>
            </a:xfrm>
            <a:custGeom>
              <a:avLst/>
              <a:gdLst/>
              <a:ahLst/>
              <a:cxnLst/>
              <a:rect l="l" t="t" r="r" b="b"/>
              <a:pathLst>
                <a:path w="4056" h="5702" extrusionOk="0">
                  <a:moveTo>
                    <a:pt x="2017" y="881"/>
                  </a:moveTo>
                  <a:cubicBezTo>
                    <a:pt x="2411" y="881"/>
                    <a:pt x="2781" y="1159"/>
                    <a:pt x="2781" y="1646"/>
                  </a:cubicBezTo>
                  <a:cubicBezTo>
                    <a:pt x="2781" y="2133"/>
                    <a:pt x="2411" y="2434"/>
                    <a:pt x="2017" y="2434"/>
                  </a:cubicBezTo>
                  <a:cubicBezTo>
                    <a:pt x="1530" y="2434"/>
                    <a:pt x="1159" y="2133"/>
                    <a:pt x="1159" y="1646"/>
                  </a:cubicBezTo>
                  <a:cubicBezTo>
                    <a:pt x="1159" y="1159"/>
                    <a:pt x="1530" y="881"/>
                    <a:pt x="2017" y="881"/>
                  </a:cubicBezTo>
                  <a:close/>
                  <a:moveTo>
                    <a:pt x="2017" y="3291"/>
                  </a:moveTo>
                  <a:cubicBezTo>
                    <a:pt x="2689" y="3291"/>
                    <a:pt x="3175" y="3778"/>
                    <a:pt x="3175" y="4450"/>
                  </a:cubicBezTo>
                  <a:lnTo>
                    <a:pt x="3175" y="4937"/>
                  </a:lnTo>
                  <a:lnTo>
                    <a:pt x="765" y="4937"/>
                  </a:lnTo>
                  <a:lnTo>
                    <a:pt x="765" y="4450"/>
                  </a:lnTo>
                  <a:cubicBezTo>
                    <a:pt x="765" y="3778"/>
                    <a:pt x="1344" y="3291"/>
                    <a:pt x="2017" y="3291"/>
                  </a:cubicBezTo>
                  <a:close/>
                  <a:moveTo>
                    <a:pt x="2017" y="1"/>
                  </a:moveTo>
                  <a:cubicBezTo>
                    <a:pt x="1159" y="1"/>
                    <a:pt x="371" y="788"/>
                    <a:pt x="371" y="1646"/>
                  </a:cubicBezTo>
                  <a:cubicBezTo>
                    <a:pt x="371" y="2133"/>
                    <a:pt x="580" y="2527"/>
                    <a:pt x="858" y="2805"/>
                  </a:cubicBezTo>
                  <a:cubicBezTo>
                    <a:pt x="278" y="3199"/>
                    <a:pt x="0" y="3778"/>
                    <a:pt x="0" y="4450"/>
                  </a:cubicBezTo>
                  <a:lnTo>
                    <a:pt x="0" y="5702"/>
                  </a:lnTo>
                  <a:lnTo>
                    <a:pt x="4056" y="5702"/>
                  </a:lnTo>
                  <a:lnTo>
                    <a:pt x="4056" y="4450"/>
                  </a:lnTo>
                  <a:cubicBezTo>
                    <a:pt x="4056" y="3778"/>
                    <a:pt x="3662" y="3199"/>
                    <a:pt x="3083" y="2805"/>
                  </a:cubicBezTo>
                  <a:cubicBezTo>
                    <a:pt x="3361" y="2527"/>
                    <a:pt x="3569" y="2133"/>
                    <a:pt x="3569" y="1646"/>
                  </a:cubicBezTo>
                  <a:cubicBezTo>
                    <a:pt x="3569" y="788"/>
                    <a:pt x="2897" y="1"/>
                    <a:pt x="20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4"/>
            <p:cNvSpPr/>
            <p:nvPr/>
          </p:nvSpPr>
          <p:spPr>
            <a:xfrm>
              <a:off x="1222100" y="2638437"/>
              <a:ext cx="322135" cy="321595"/>
            </a:xfrm>
            <a:custGeom>
              <a:avLst/>
              <a:gdLst/>
              <a:ahLst/>
              <a:cxnLst/>
              <a:rect l="l" t="t" r="r" b="b"/>
              <a:pathLst>
                <a:path w="13721" h="13698" extrusionOk="0">
                  <a:moveTo>
                    <a:pt x="12075" y="1623"/>
                  </a:moveTo>
                  <a:lnTo>
                    <a:pt x="12075" y="12052"/>
                  </a:lnTo>
                  <a:lnTo>
                    <a:pt x="1646" y="12052"/>
                  </a:lnTo>
                  <a:lnTo>
                    <a:pt x="1646" y="1623"/>
                  </a:lnTo>
                  <a:close/>
                  <a:moveTo>
                    <a:pt x="1646" y="1"/>
                  </a:moveTo>
                  <a:lnTo>
                    <a:pt x="1646" y="766"/>
                  </a:lnTo>
                  <a:lnTo>
                    <a:pt x="789" y="766"/>
                  </a:lnTo>
                  <a:lnTo>
                    <a:pt x="789" y="1623"/>
                  </a:lnTo>
                  <a:lnTo>
                    <a:pt x="1" y="1623"/>
                  </a:lnTo>
                  <a:lnTo>
                    <a:pt x="1" y="2411"/>
                  </a:lnTo>
                  <a:lnTo>
                    <a:pt x="789" y="2411"/>
                  </a:lnTo>
                  <a:lnTo>
                    <a:pt x="789" y="3176"/>
                  </a:lnTo>
                  <a:lnTo>
                    <a:pt x="1" y="3176"/>
                  </a:lnTo>
                  <a:lnTo>
                    <a:pt x="1" y="3941"/>
                  </a:lnTo>
                  <a:lnTo>
                    <a:pt x="789" y="3941"/>
                  </a:lnTo>
                  <a:lnTo>
                    <a:pt x="789" y="4821"/>
                  </a:lnTo>
                  <a:lnTo>
                    <a:pt x="1" y="4821"/>
                  </a:lnTo>
                  <a:lnTo>
                    <a:pt x="1" y="5586"/>
                  </a:lnTo>
                  <a:lnTo>
                    <a:pt x="789" y="5586"/>
                  </a:lnTo>
                  <a:lnTo>
                    <a:pt x="789" y="6467"/>
                  </a:lnTo>
                  <a:lnTo>
                    <a:pt x="1" y="6467"/>
                  </a:lnTo>
                  <a:lnTo>
                    <a:pt x="1" y="7231"/>
                  </a:lnTo>
                  <a:lnTo>
                    <a:pt x="789" y="7231"/>
                  </a:lnTo>
                  <a:lnTo>
                    <a:pt x="789" y="7996"/>
                  </a:lnTo>
                  <a:lnTo>
                    <a:pt x="1" y="7996"/>
                  </a:lnTo>
                  <a:lnTo>
                    <a:pt x="1" y="8877"/>
                  </a:lnTo>
                  <a:lnTo>
                    <a:pt x="789" y="8877"/>
                  </a:lnTo>
                  <a:lnTo>
                    <a:pt x="789" y="9642"/>
                  </a:lnTo>
                  <a:lnTo>
                    <a:pt x="1" y="9642"/>
                  </a:lnTo>
                  <a:lnTo>
                    <a:pt x="1" y="10430"/>
                  </a:lnTo>
                  <a:lnTo>
                    <a:pt x="789" y="10430"/>
                  </a:lnTo>
                  <a:lnTo>
                    <a:pt x="789" y="11287"/>
                  </a:lnTo>
                  <a:lnTo>
                    <a:pt x="1" y="11287"/>
                  </a:lnTo>
                  <a:lnTo>
                    <a:pt x="1" y="12052"/>
                  </a:lnTo>
                  <a:lnTo>
                    <a:pt x="789" y="12052"/>
                  </a:lnTo>
                  <a:lnTo>
                    <a:pt x="789" y="12840"/>
                  </a:lnTo>
                  <a:lnTo>
                    <a:pt x="1646" y="12840"/>
                  </a:lnTo>
                  <a:lnTo>
                    <a:pt x="1646" y="13697"/>
                  </a:lnTo>
                  <a:lnTo>
                    <a:pt x="2411" y="13697"/>
                  </a:lnTo>
                  <a:lnTo>
                    <a:pt x="2411" y="12840"/>
                  </a:lnTo>
                  <a:lnTo>
                    <a:pt x="3199" y="12840"/>
                  </a:lnTo>
                  <a:lnTo>
                    <a:pt x="3199" y="13697"/>
                  </a:lnTo>
                  <a:lnTo>
                    <a:pt x="3964" y="13697"/>
                  </a:lnTo>
                  <a:lnTo>
                    <a:pt x="3964" y="12840"/>
                  </a:lnTo>
                  <a:lnTo>
                    <a:pt x="4844" y="12840"/>
                  </a:lnTo>
                  <a:lnTo>
                    <a:pt x="4844" y="13697"/>
                  </a:lnTo>
                  <a:lnTo>
                    <a:pt x="5609" y="13697"/>
                  </a:lnTo>
                  <a:lnTo>
                    <a:pt x="5609" y="12840"/>
                  </a:lnTo>
                  <a:lnTo>
                    <a:pt x="6467" y="12840"/>
                  </a:lnTo>
                  <a:lnTo>
                    <a:pt x="6467" y="13697"/>
                  </a:lnTo>
                  <a:lnTo>
                    <a:pt x="7255" y="13697"/>
                  </a:lnTo>
                  <a:lnTo>
                    <a:pt x="7255" y="12840"/>
                  </a:lnTo>
                  <a:lnTo>
                    <a:pt x="8019" y="12840"/>
                  </a:lnTo>
                  <a:lnTo>
                    <a:pt x="8019" y="13697"/>
                  </a:lnTo>
                  <a:lnTo>
                    <a:pt x="8784" y="13697"/>
                  </a:lnTo>
                  <a:lnTo>
                    <a:pt x="8784" y="12840"/>
                  </a:lnTo>
                  <a:lnTo>
                    <a:pt x="9665" y="12840"/>
                  </a:lnTo>
                  <a:lnTo>
                    <a:pt x="9665" y="13697"/>
                  </a:lnTo>
                  <a:lnTo>
                    <a:pt x="10430" y="13697"/>
                  </a:lnTo>
                  <a:lnTo>
                    <a:pt x="10430" y="12840"/>
                  </a:lnTo>
                  <a:lnTo>
                    <a:pt x="11310" y="12840"/>
                  </a:lnTo>
                  <a:lnTo>
                    <a:pt x="11310" y="13697"/>
                  </a:lnTo>
                  <a:lnTo>
                    <a:pt x="12075" y="13697"/>
                  </a:lnTo>
                  <a:lnTo>
                    <a:pt x="12075" y="12840"/>
                  </a:lnTo>
                  <a:lnTo>
                    <a:pt x="12840" y="12840"/>
                  </a:lnTo>
                  <a:lnTo>
                    <a:pt x="12840" y="12052"/>
                  </a:lnTo>
                  <a:lnTo>
                    <a:pt x="13720" y="12052"/>
                  </a:lnTo>
                  <a:lnTo>
                    <a:pt x="13720" y="11287"/>
                  </a:lnTo>
                  <a:lnTo>
                    <a:pt x="12840" y="11287"/>
                  </a:lnTo>
                  <a:lnTo>
                    <a:pt x="12840" y="10430"/>
                  </a:lnTo>
                  <a:lnTo>
                    <a:pt x="13720" y="10430"/>
                  </a:lnTo>
                  <a:lnTo>
                    <a:pt x="13720" y="9642"/>
                  </a:lnTo>
                  <a:lnTo>
                    <a:pt x="12840" y="9642"/>
                  </a:lnTo>
                  <a:lnTo>
                    <a:pt x="12840" y="8877"/>
                  </a:lnTo>
                  <a:lnTo>
                    <a:pt x="13720" y="8877"/>
                  </a:lnTo>
                  <a:lnTo>
                    <a:pt x="13720" y="7996"/>
                  </a:lnTo>
                  <a:lnTo>
                    <a:pt x="12840" y="7996"/>
                  </a:lnTo>
                  <a:lnTo>
                    <a:pt x="12840" y="7231"/>
                  </a:lnTo>
                  <a:lnTo>
                    <a:pt x="13720" y="7231"/>
                  </a:lnTo>
                  <a:lnTo>
                    <a:pt x="13720" y="6467"/>
                  </a:lnTo>
                  <a:lnTo>
                    <a:pt x="12840" y="6467"/>
                  </a:lnTo>
                  <a:lnTo>
                    <a:pt x="12840" y="5586"/>
                  </a:lnTo>
                  <a:lnTo>
                    <a:pt x="13720" y="5586"/>
                  </a:lnTo>
                  <a:lnTo>
                    <a:pt x="13720" y="4821"/>
                  </a:lnTo>
                  <a:lnTo>
                    <a:pt x="12840" y="4821"/>
                  </a:lnTo>
                  <a:lnTo>
                    <a:pt x="12840" y="4056"/>
                  </a:lnTo>
                  <a:lnTo>
                    <a:pt x="13720" y="4056"/>
                  </a:lnTo>
                  <a:lnTo>
                    <a:pt x="13720" y="3176"/>
                  </a:lnTo>
                  <a:lnTo>
                    <a:pt x="12840" y="3176"/>
                  </a:lnTo>
                  <a:lnTo>
                    <a:pt x="12840" y="2411"/>
                  </a:lnTo>
                  <a:lnTo>
                    <a:pt x="13720" y="2411"/>
                  </a:lnTo>
                  <a:lnTo>
                    <a:pt x="13720" y="1623"/>
                  </a:lnTo>
                  <a:lnTo>
                    <a:pt x="12840" y="1623"/>
                  </a:lnTo>
                  <a:lnTo>
                    <a:pt x="12840" y="766"/>
                  </a:lnTo>
                  <a:lnTo>
                    <a:pt x="12075" y="766"/>
                  </a:lnTo>
                  <a:lnTo>
                    <a:pt x="12075" y="1"/>
                  </a:lnTo>
                  <a:lnTo>
                    <a:pt x="11310" y="1"/>
                  </a:lnTo>
                  <a:lnTo>
                    <a:pt x="11310" y="766"/>
                  </a:lnTo>
                  <a:lnTo>
                    <a:pt x="10430" y="766"/>
                  </a:lnTo>
                  <a:lnTo>
                    <a:pt x="10430" y="1"/>
                  </a:lnTo>
                  <a:lnTo>
                    <a:pt x="9665" y="1"/>
                  </a:lnTo>
                  <a:lnTo>
                    <a:pt x="9665" y="766"/>
                  </a:lnTo>
                  <a:lnTo>
                    <a:pt x="8784" y="766"/>
                  </a:lnTo>
                  <a:lnTo>
                    <a:pt x="8784" y="1"/>
                  </a:lnTo>
                  <a:lnTo>
                    <a:pt x="8019" y="1"/>
                  </a:lnTo>
                  <a:lnTo>
                    <a:pt x="8019" y="766"/>
                  </a:lnTo>
                  <a:lnTo>
                    <a:pt x="7255" y="766"/>
                  </a:lnTo>
                  <a:lnTo>
                    <a:pt x="7255" y="1"/>
                  </a:lnTo>
                  <a:lnTo>
                    <a:pt x="6467" y="1"/>
                  </a:lnTo>
                  <a:lnTo>
                    <a:pt x="6467" y="766"/>
                  </a:lnTo>
                  <a:lnTo>
                    <a:pt x="5609" y="766"/>
                  </a:lnTo>
                  <a:lnTo>
                    <a:pt x="5609" y="1"/>
                  </a:lnTo>
                  <a:lnTo>
                    <a:pt x="4844" y="1"/>
                  </a:lnTo>
                  <a:lnTo>
                    <a:pt x="4844" y="766"/>
                  </a:lnTo>
                  <a:lnTo>
                    <a:pt x="3964" y="766"/>
                  </a:lnTo>
                  <a:lnTo>
                    <a:pt x="3964" y="1"/>
                  </a:lnTo>
                  <a:lnTo>
                    <a:pt x="3199" y="1"/>
                  </a:lnTo>
                  <a:lnTo>
                    <a:pt x="3199" y="766"/>
                  </a:lnTo>
                  <a:lnTo>
                    <a:pt x="2411" y="766"/>
                  </a:lnTo>
                  <a:lnTo>
                    <a:pt x="24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757;p44">
            <a:extLst>
              <a:ext uri="{FF2B5EF4-FFF2-40B4-BE49-F238E27FC236}">
                <a16:creationId xmlns:a16="http://schemas.microsoft.com/office/drawing/2014/main" id="{432EA6AD-D9CE-A454-EC6D-F2AC536DD0F1}"/>
              </a:ext>
            </a:extLst>
          </p:cNvPr>
          <p:cNvSpPr txBox="1">
            <a:spLocks/>
          </p:cNvSpPr>
          <p:nvPr/>
        </p:nvSpPr>
        <p:spPr>
          <a:xfrm>
            <a:off x="1517496" y="2233669"/>
            <a:ext cx="6828708"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l" rtl="0">
              <a:lnSpc>
                <a:spcPct val="115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l"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l"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l"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l"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l"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l"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l" rtl="0">
              <a:lnSpc>
                <a:spcPct val="115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US" dirty="0">
                <a:solidFill>
                  <a:schemeClr val="accent6"/>
                </a:solidFill>
                <a:latin typeface="Didact Gothic" panose="00000500000000000000" pitchFamily="2" charset="0"/>
              </a:rPr>
              <a:t>We analyzed data of five companies by training 1 week, 2 weeks, 3 weeks, 4 weeks  to all algorithms.</a:t>
            </a:r>
          </a:p>
        </p:txBody>
      </p:sp>
      <p:sp>
        <p:nvSpPr>
          <p:cNvPr id="14" name="TextBox 13">
            <a:extLst>
              <a:ext uri="{FF2B5EF4-FFF2-40B4-BE49-F238E27FC236}">
                <a16:creationId xmlns:a16="http://schemas.microsoft.com/office/drawing/2014/main" id="{5CEDDEB5-5120-6A20-7FCC-61C2CC30C047}"/>
              </a:ext>
            </a:extLst>
          </p:cNvPr>
          <p:cNvSpPr txBox="1"/>
          <p:nvPr/>
        </p:nvSpPr>
        <p:spPr>
          <a:xfrm rot="10800000" flipV="1">
            <a:off x="1517495" y="3029254"/>
            <a:ext cx="2047507" cy="338554"/>
          </a:xfrm>
          <a:prstGeom prst="rect">
            <a:avLst/>
          </a:prstGeom>
          <a:noFill/>
        </p:spPr>
        <p:txBody>
          <a:bodyPr wrap="square">
            <a:spAutoFit/>
          </a:bodyPr>
          <a:lstStyle/>
          <a:p>
            <a:r>
              <a:rPr lang="en-IN" sz="1600" i="0" u="none" strike="noStrike" baseline="0" dirty="0">
                <a:solidFill>
                  <a:schemeClr val="accent6"/>
                </a:solidFill>
                <a:latin typeface="Bakbak One" panose="020B0604020202020204" charset="0"/>
                <a:cs typeface="Bakbak One" panose="020B0604020202020204" charset="0"/>
              </a:rPr>
              <a:t>OBSERVATION</a:t>
            </a:r>
            <a:r>
              <a:rPr lang="en-IN" sz="1600" b="1" i="0" u="none" strike="noStrike" baseline="0" dirty="0">
                <a:solidFill>
                  <a:schemeClr val="accent6"/>
                </a:solidFill>
                <a:latin typeface="Bakbak One" panose="020B0604020202020204" charset="0"/>
                <a:cs typeface="Bakbak One" panose="020B0604020202020204" charset="0"/>
              </a:rPr>
              <a:t> </a:t>
            </a:r>
            <a:endParaRPr lang="en-IN" sz="1600" dirty="0">
              <a:solidFill>
                <a:schemeClr val="accent6"/>
              </a:solidFill>
              <a:latin typeface="Bakbak One" panose="020B0604020202020204" charset="0"/>
              <a:cs typeface="Bakbak One" panose="020B0604020202020204" charset="0"/>
            </a:endParaRPr>
          </a:p>
        </p:txBody>
      </p:sp>
      <p:sp>
        <p:nvSpPr>
          <p:cNvPr id="16" name="TextBox 15">
            <a:extLst>
              <a:ext uri="{FF2B5EF4-FFF2-40B4-BE49-F238E27FC236}">
                <a16:creationId xmlns:a16="http://schemas.microsoft.com/office/drawing/2014/main" id="{5E4D841A-EB80-52BF-2685-9B4D124DF6F0}"/>
              </a:ext>
            </a:extLst>
          </p:cNvPr>
          <p:cNvSpPr txBox="1"/>
          <p:nvPr/>
        </p:nvSpPr>
        <p:spPr>
          <a:xfrm>
            <a:off x="2296118" y="3523009"/>
            <a:ext cx="2585176" cy="523220"/>
          </a:xfrm>
          <a:prstGeom prst="rect">
            <a:avLst/>
          </a:prstGeom>
          <a:noFill/>
        </p:spPr>
        <p:txBody>
          <a:bodyPr wrap="square">
            <a:spAutoFit/>
          </a:bodyPr>
          <a:lstStyle/>
          <a:p>
            <a:r>
              <a:rPr lang="en-IN" sz="1400" b="0" i="0" u="none" strike="noStrike" baseline="0" dirty="0">
                <a:solidFill>
                  <a:schemeClr val="accent6"/>
                </a:solidFill>
                <a:latin typeface="Times New Roman" panose="02020603050405020304" pitchFamily="18" charset="0"/>
              </a:rPr>
              <a:t>Reliance Industries: </a:t>
            </a:r>
          </a:p>
          <a:p>
            <a:r>
              <a:rPr lang="en-US" sz="1400" b="0" i="0" u="none" strike="noStrike" baseline="0" dirty="0">
                <a:solidFill>
                  <a:schemeClr val="accent6"/>
                </a:solidFill>
                <a:latin typeface="Times New Roman" panose="02020603050405020304" pitchFamily="18" charset="0"/>
              </a:rPr>
              <a:t>Best Week: 1 week and 4 weeks </a:t>
            </a:r>
            <a:endParaRPr lang="en-IN" dirty="0">
              <a:solidFill>
                <a:schemeClr val="accent6"/>
              </a:solidFill>
            </a:endParaRPr>
          </a:p>
        </p:txBody>
      </p:sp>
      <p:sp>
        <p:nvSpPr>
          <p:cNvPr id="18" name="TextBox 17">
            <a:extLst>
              <a:ext uri="{FF2B5EF4-FFF2-40B4-BE49-F238E27FC236}">
                <a16:creationId xmlns:a16="http://schemas.microsoft.com/office/drawing/2014/main" id="{91FE1B44-0A01-9778-0283-581DA6FFD8FE}"/>
              </a:ext>
            </a:extLst>
          </p:cNvPr>
          <p:cNvSpPr txBox="1"/>
          <p:nvPr/>
        </p:nvSpPr>
        <p:spPr>
          <a:xfrm>
            <a:off x="4881294" y="3495991"/>
            <a:ext cx="2517140" cy="523220"/>
          </a:xfrm>
          <a:prstGeom prst="rect">
            <a:avLst/>
          </a:prstGeom>
          <a:noFill/>
        </p:spPr>
        <p:txBody>
          <a:bodyPr wrap="square">
            <a:spAutoFit/>
          </a:bodyPr>
          <a:lstStyle/>
          <a:p>
            <a:r>
              <a:rPr lang="en-IN" sz="1400" b="0" i="0" u="none" strike="noStrike" baseline="0" dirty="0">
                <a:solidFill>
                  <a:schemeClr val="accent6"/>
                </a:solidFill>
                <a:latin typeface="Times New Roman" panose="02020603050405020304" pitchFamily="18" charset="0"/>
              </a:rPr>
              <a:t>SBI Bank: </a:t>
            </a:r>
          </a:p>
          <a:p>
            <a:r>
              <a:rPr lang="en-IN" sz="1400" b="0" i="0" u="none" strike="noStrike" baseline="0" dirty="0">
                <a:solidFill>
                  <a:schemeClr val="accent6"/>
                </a:solidFill>
                <a:latin typeface="Times New Roman" panose="02020603050405020304" pitchFamily="18" charset="0"/>
              </a:rPr>
              <a:t>Best Week: 4 weeks </a:t>
            </a:r>
            <a:endParaRPr lang="en-IN" dirty="0">
              <a:solidFill>
                <a:schemeClr val="accent6"/>
              </a:solidFill>
            </a:endParaRPr>
          </a:p>
        </p:txBody>
      </p:sp>
      <p:sp>
        <p:nvSpPr>
          <p:cNvPr id="20" name="TextBox 19">
            <a:extLst>
              <a:ext uri="{FF2B5EF4-FFF2-40B4-BE49-F238E27FC236}">
                <a16:creationId xmlns:a16="http://schemas.microsoft.com/office/drawing/2014/main" id="{70A7017D-3DAE-E8FE-B700-BB57A131E71F}"/>
              </a:ext>
            </a:extLst>
          </p:cNvPr>
          <p:cNvSpPr txBox="1"/>
          <p:nvPr/>
        </p:nvSpPr>
        <p:spPr>
          <a:xfrm>
            <a:off x="2296118" y="4067150"/>
            <a:ext cx="2458025" cy="523220"/>
          </a:xfrm>
          <a:prstGeom prst="rect">
            <a:avLst/>
          </a:prstGeom>
          <a:noFill/>
        </p:spPr>
        <p:txBody>
          <a:bodyPr wrap="square">
            <a:spAutoFit/>
          </a:bodyPr>
          <a:lstStyle/>
          <a:p>
            <a:r>
              <a:rPr lang="en-IN" sz="1400" b="0" i="0" u="none" strike="noStrike" baseline="0" dirty="0">
                <a:solidFill>
                  <a:schemeClr val="accent6"/>
                </a:solidFill>
                <a:latin typeface="Times New Roman" panose="02020603050405020304" pitchFamily="18" charset="0"/>
              </a:rPr>
              <a:t>Bajaj Finance: </a:t>
            </a:r>
          </a:p>
          <a:p>
            <a:r>
              <a:rPr lang="en-IN" sz="1400" b="0" i="0" u="none" strike="noStrike" baseline="0" dirty="0">
                <a:solidFill>
                  <a:schemeClr val="accent6"/>
                </a:solidFill>
                <a:latin typeface="Times New Roman" panose="02020603050405020304" pitchFamily="18" charset="0"/>
              </a:rPr>
              <a:t>Best Week: Week 1 </a:t>
            </a:r>
            <a:endParaRPr lang="en-IN" dirty="0">
              <a:solidFill>
                <a:schemeClr val="accent6"/>
              </a:solidFill>
            </a:endParaRPr>
          </a:p>
        </p:txBody>
      </p:sp>
      <p:sp>
        <p:nvSpPr>
          <p:cNvPr id="22" name="TextBox 21">
            <a:extLst>
              <a:ext uri="{FF2B5EF4-FFF2-40B4-BE49-F238E27FC236}">
                <a16:creationId xmlns:a16="http://schemas.microsoft.com/office/drawing/2014/main" id="{8A46C2E2-3151-BAF4-5AB3-FBB91467B1FD}"/>
              </a:ext>
            </a:extLst>
          </p:cNvPr>
          <p:cNvSpPr txBox="1"/>
          <p:nvPr/>
        </p:nvSpPr>
        <p:spPr>
          <a:xfrm>
            <a:off x="4887818" y="4067150"/>
            <a:ext cx="1755140" cy="523220"/>
          </a:xfrm>
          <a:prstGeom prst="rect">
            <a:avLst/>
          </a:prstGeom>
          <a:noFill/>
        </p:spPr>
        <p:txBody>
          <a:bodyPr wrap="square">
            <a:spAutoFit/>
          </a:bodyPr>
          <a:lstStyle/>
          <a:p>
            <a:r>
              <a:rPr lang="en-IN" sz="1400" b="0" i="0" u="none" strike="noStrike" baseline="0" dirty="0">
                <a:solidFill>
                  <a:schemeClr val="accent6"/>
                </a:solidFill>
                <a:latin typeface="Times New Roman" panose="02020603050405020304" pitchFamily="18" charset="0"/>
              </a:rPr>
              <a:t>HDFC Bank: </a:t>
            </a:r>
          </a:p>
          <a:p>
            <a:r>
              <a:rPr lang="en-IN" sz="1400" b="0" i="0" u="none" strike="noStrike" baseline="0" dirty="0">
                <a:solidFill>
                  <a:schemeClr val="accent6"/>
                </a:solidFill>
                <a:latin typeface="Times New Roman" panose="02020603050405020304" pitchFamily="18" charset="0"/>
              </a:rPr>
              <a:t>Best Week: Week 4 </a:t>
            </a:r>
            <a:endParaRPr lang="en-IN" dirty="0">
              <a:solidFill>
                <a:schemeClr val="accent6"/>
              </a:solidFill>
            </a:endParaRPr>
          </a:p>
        </p:txBody>
      </p:sp>
      <p:sp>
        <p:nvSpPr>
          <p:cNvPr id="24" name="TextBox 23">
            <a:extLst>
              <a:ext uri="{FF2B5EF4-FFF2-40B4-BE49-F238E27FC236}">
                <a16:creationId xmlns:a16="http://schemas.microsoft.com/office/drawing/2014/main" id="{1669A038-C13E-BB50-CD41-A41DAFDEE821}"/>
              </a:ext>
            </a:extLst>
          </p:cNvPr>
          <p:cNvSpPr txBox="1"/>
          <p:nvPr/>
        </p:nvSpPr>
        <p:spPr>
          <a:xfrm>
            <a:off x="1443414" y="1015951"/>
            <a:ext cx="1269305" cy="338554"/>
          </a:xfrm>
          <a:prstGeom prst="rect">
            <a:avLst/>
          </a:prstGeom>
          <a:noFill/>
        </p:spPr>
        <p:txBody>
          <a:bodyPr wrap="square">
            <a:spAutoFit/>
          </a:bodyPr>
          <a:lstStyle/>
          <a:p>
            <a:r>
              <a:rPr lang="en-US" sz="1600" i="0" u="none" strike="noStrike" baseline="0" dirty="0">
                <a:solidFill>
                  <a:schemeClr val="accent6"/>
                </a:solidFill>
                <a:latin typeface="Bakbak One" panose="020B0604020202020204" charset="0"/>
                <a:cs typeface="Bakbak One" panose="020B0604020202020204" charset="0"/>
              </a:rPr>
              <a:t>OBJECTIVE</a:t>
            </a:r>
            <a:endParaRPr lang="en-IN" sz="1600" dirty="0">
              <a:latin typeface="Bakbak One" panose="020B0604020202020204" charset="0"/>
              <a:cs typeface="Bakbak One" panose="020B0604020202020204" charset="0"/>
            </a:endParaRPr>
          </a:p>
        </p:txBody>
      </p:sp>
      <p:cxnSp>
        <p:nvCxnSpPr>
          <p:cNvPr id="25" name="Google Shape;922;p50">
            <a:extLst>
              <a:ext uri="{FF2B5EF4-FFF2-40B4-BE49-F238E27FC236}">
                <a16:creationId xmlns:a16="http://schemas.microsoft.com/office/drawing/2014/main" id="{7FC2ECFE-3A0D-4393-F68D-AE4704415836}"/>
              </a:ext>
            </a:extLst>
          </p:cNvPr>
          <p:cNvCxnSpPr>
            <a:cxnSpLocks/>
          </p:cNvCxnSpPr>
          <p:nvPr/>
        </p:nvCxnSpPr>
        <p:spPr>
          <a:xfrm>
            <a:off x="1735808" y="4084334"/>
            <a:ext cx="5952251" cy="0"/>
          </a:xfrm>
          <a:prstGeom prst="straightConnector1">
            <a:avLst/>
          </a:prstGeom>
          <a:noFill/>
          <a:ln w="9525" cap="flat" cmpd="sng">
            <a:solidFill>
              <a:schemeClr val="dk1"/>
            </a:solidFill>
            <a:prstDash val="solid"/>
            <a:round/>
            <a:headEnd type="none" w="med" len="med"/>
            <a:tailEnd type="none" w="med" len="med"/>
          </a:ln>
        </p:spPr>
      </p:cxnSp>
      <p:cxnSp>
        <p:nvCxnSpPr>
          <p:cNvPr id="27" name="Google Shape;922;p50">
            <a:extLst>
              <a:ext uri="{FF2B5EF4-FFF2-40B4-BE49-F238E27FC236}">
                <a16:creationId xmlns:a16="http://schemas.microsoft.com/office/drawing/2014/main" id="{5BC12EF3-C76E-192D-9A11-05192A5EEB2D}"/>
              </a:ext>
            </a:extLst>
          </p:cNvPr>
          <p:cNvCxnSpPr>
            <a:cxnSpLocks/>
          </p:cNvCxnSpPr>
          <p:nvPr/>
        </p:nvCxnSpPr>
        <p:spPr>
          <a:xfrm>
            <a:off x="4843259" y="3502088"/>
            <a:ext cx="0" cy="1177735"/>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72" name="Google Shape;1172;p60"/>
          <p:cNvSpPr txBox="1">
            <a:spLocks noGrp="1"/>
          </p:cNvSpPr>
          <p:nvPr>
            <p:ph type="subTitle" idx="5"/>
          </p:nvPr>
        </p:nvSpPr>
        <p:spPr>
          <a:xfrm>
            <a:off x="1828314" y="399934"/>
            <a:ext cx="2409300" cy="35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Week 1 :</a:t>
            </a:r>
            <a:endParaRPr dirty="0"/>
          </a:p>
        </p:txBody>
      </p:sp>
      <p:sp>
        <p:nvSpPr>
          <p:cNvPr id="1175" name="Google Shape;1175;p60"/>
          <p:cNvSpPr txBox="1">
            <a:spLocks noGrp="1"/>
          </p:cNvSpPr>
          <p:nvPr>
            <p:ph type="subTitle" idx="6"/>
          </p:nvPr>
        </p:nvSpPr>
        <p:spPr>
          <a:xfrm>
            <a:off x="4933779" y="422809"/>
            <a:ext cx="2409300" cy="35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Week 2:</a:t>
            </a:r>
            <a:endParaRPr dirty="0"/>
          </a:p>
        </p:txBody>
      </p:sp>
      <p:pic>
        <p:nvPicPr>
          <p:cNvPr id="5" name="Picture 4">
            <a:extLst>
              <a:ext uri="{FF2B5EF4-FFF2-40B4-BE49-F238E27FC236}">
                <a16:creationId xmlns:a16="http://schemas.microsoft.com/office/drawing/2014/main" id="{CDC6D86B-0D42-51A5-499D-07D534205FBD}"/>
              </a:ext>
            </a:extLst>
          </p:cNvPr>
          <p:cNvPicPr>
            <a:picLocks noChangeAspect="1"/>
          </p:cNvPicPr>
          <p:nvPr/>
        </p:nvPicPr>
        <p:blipFill rotWithShape="1">
          <a:blip r:embed="rId3"/>
          <a:srcRect r="27341"/>
          <a:stretch/>
        </p:blipFill>
        <p:spPr>
          <a:xfrm>
            <a:off x="1871932" y="755400"/>
            <a:ext cx="2379234" cy="1716945"/>
          </a:xfrm>
          <a:prstGeom prst="rect">
            <a:avLst/>
          </a:prstGeom>
        </p:spPr>
      </p:pic>
      <p:pic>
        <p:nvPicPr>
          <p:cNvPr id="9" name="Picture 8">
            <a:extLst>
              <a:ext uri="{FF2B5EF4-FFF2-40B4-BE49-F238E27FC236}">
                <a16:creationId xmlns:a16="http://schemas.microsoft.com/office/drawing/2014/main" id="{D5DDEB1C-AB2B-A6C3-B58A-00AF9ED5F060}"/>
              </a:ext>
            </a:extLst>
          </p:cNvPr>
          <p:cNvPicPr>
            <a:picLocks noChangeAspect="1"/>
          </p:cNvPicPr>
          <p:nvPr/>
        </p:nvPicPr>
        <p:blipFill rotWithShape="1">
          <a:blip r:embed="rId4"/>
          <a:srcRect r="27868" b="33491"/>
          <a:stretch/>
        </p:blipFill>
        <p:spPr>
          <a:xfrm>
            <a:off x="4879304" y="862221"/>
            <a:ext cx="1977111" cy="1567499"/>
          </a:xfrm>
          <a:prstGeom prst="rect">
            <a:avLst/>
          </a:prstGeom>
        </p:spPr>
      </p:pic>
      <p:pic>
        <p:nvPicPr>
          <p:cNvPr id="11" name="Picture 10">
            <a:extLst>
              <a:ext uri="{FF2B5EF4-FFF2-40B4-BE49-F238E27FC236}">
                <a16:creationId xmlns:a16="http://schemas.microsoft.com/office/drawing/2014/main" id="{2B5E2A39-E317-5A25-495C-0E8128A98B1C}"/>
              </a:ext>
            </a:extLst>
          </p:cNvPr>
          <p:cNvPicPr>
            <a:picLocks noChangeAspect="1"/>
          </p:cNvPicPr>
          <p:nvPr/>
        </p:nvPicPr>
        <p:blipFill rotWithShape="1">
          <a:blip r:embed="rId4"/>
          <a:srcRect t="64818" r="26812"/>
          <a:stretch/>
        </p:blipFill>
        <p:spPr>
          <a:xfrm>
            <a:off x="6856415" y="1727199"/>
            <a:ext cx="1699606" cy="702521"/>
          </a:xfrm>
          <a:prstGeom prst="rect">
            <a:avLst/>
          </a:prstGeom>
        </p:spPr>
      </p:pic>
      <p:pic>
        <p:nvPicPr>
          <p:cNvPr id="23" name="Picture 22">
            <a:extLst>
              <a:ext uri="{FF2B5EF4-FFF2-40B4-BE49-F238E27FC236}">
                <a16:creationId xmlns:a16="http://schemas.microsoft.com/office/drawing/2014/main" id="{2C47EDB9-EF4C-B8CD-AA8E-4CCE7A99EFBF}"/>
              </a:ext>
            </a:extLst>
          </p:cNvPr>
          <p:cNvPicPr>
            <a:picLocks noChangeAspect="1"/>
          </p:cNvPicPr>
          <p:nvPr/>
        </p:nvPicPr>
        <p:blipFill rotWithShape="1">
          <a:blip r:embed="rId5"/>
          <a:srcRect r="27093" b="40397"/>
          <a:stretch/>
        </p:blipFill>
        <p:spPr>
          <a:xfrm>
            <a:off x="874273" y="3200400"/>
            <a:ext cx="2191510" cy="1543166"/>
          </a:xfrm>
          <a:prstGeom prst="rect">
            <a:avLst/>
          </a:prstGeom>
        </p:spPr>
      </p:pic>
      <p:pic>
        <p:nvPicPr>
          <p:cNvPr id="25" name="Picture 24">
            <a:extLst>
              <a:ext uri="{FF2B5EF4-FFF2-40B4-BE49-F238E27FC236}">
                <a16:creationId xmlns:a16="http://schemas.microsoft.com/office/drawing/2014/main" id="{5B1F0C64-F00D-40EB-70F9-EC177FA49235}"/>
              </a:ext>
            </a:extLst>
          </p:cNvPr>
          <p:cNvPicPr>
            <a:picLocks noChangeAspect="1"/>
          </p:cNvPicPr>
          <p:nvPr/>
        </p:nvPicPr>
        <p:blipFill>
          <a:blip r:embed="rId6"/>
          <a:stretch>
            <a:fillRect/>
          </a:stretch>
        </p:blipFill>
        <p:spPr>
          <a:xfrm>
            <a:off x="3065783" y="3637838"/>
            <a:ext cx="1510503" cy="552864"/>
          </a:xfrm>
          <a:prstGeom prst="rect">
            <a:avLst/>
          </a:prstGeom>
        </p:spPr>
      </p:pic>
      <p:pic>
        <p:nvPicPr>
          <p:cNvPr id="27" name="Picture 26">
            <a:extLst>
              <a:ext uri="{FF2B5EF4-FFF2-40B4-BE49-F238E27FC236}">
                <a16:creationId xmlns:a16="http://schemas.microsoft.com/office/drawing/2014/main" id="{508403D3-3791-EF8D-BE7D-8F1C11B336A9}"/>
              </a:ext>
            </a:extLst>
          </p:cNvPr>
          <p:cNvPicPr>
            <a:picLocks noChangeAspect="1"/>
          </p:cNvPicPr>
          <p:nvPr/>
        </p:nvPicPr>
        <p:blipFill>
          <a:blip r:embed="rId7"/>
          <a:stretch>
            <a:fillRect/>
          </a:stretch>
        </p:blipFill>
        <p:spPr>
          <a:xfrm>
            <a:off x="3065784" y="4194651"/>
            <a:ext cx="1506076" cy="552864"/>
          </a:xfrm>
          <a:prstGeom prst="rect">
            <a:avLst/>
          </a:prstGeom>
        </p:spPr>
      </p:pic>
      <p:pic>
        <p:nvPicPr>
          <p:cNvPr id="29" name="Picture 28">
            <a:extLst>
              <a:ext uri="{FF2B5EF4-FFF2-40B4-BE49-F238E27FC236}">
                <a16:creationId xmlns:a16="http://schemas.microsoft.com/office/drawing/2014/main" id="{F45494F4-17B4-5E6D-7619-6E4C14AE9EA2}"/>
              </a:ext>
            </a:extLst>
          </p:cNvPr>
          <p:cNvPicPr>
            <a:picLocks noChangeAspect="1"/>
          </p:cNvPicPr>
          <p:nvPr/>
        </p:nvPicPr>
        <p:blipFill rotWithShape="1">
          <a:blip r:embed="rId8"/>
          <a:srcRect r="27868"/>
          <a:stretch/>
        </p:blipFill>
        <p:spPr>
          <a:xfrm>
            <a:off x="4966084" y="3043002"/>
            <a:ext cx="1436201" cy="1716945"/>
          </a:xfrm>
          <a:prstGeom prst="rect">
            <a:avLst/>
          </a:prstGeom>
        </p:spPr>
      </p:pic>
      <p:pic>
        <p:nvPicPr>
          <p:cNvPr id="31" name="Picture 30">
            <a:extLst>
              <a:ext uri="{FF2B5EF4-FFF2-40B4-BE49-F238E27FC236}">
                <a16:creationId xmlns:a16="http://schemas.microsoft.com/office/drawing/2014/main" id="{9783E30E-34E3-349F-DB68-586C98AD6D91}"/>
              </a:ext>
            </a:extLst>
          </p:cNvPr>
          <p:cNvPicPr>
            <a:picLocks noChangeAspect="1"/>
          </p:cNvPicPr>
          <p:nvPr/>
        </p:nvPicPr>
        <p:blipFill>
          <a:blip r:embed="rId9"/>
          <a:stretch>
            <a:fillRect/>
          </a:stretch>
        </p:blipFill>
        <p:spPr>
          <a:xfrm>
            <a:off x="6476587" y="3390199"/>
            <a:ext cx="1917842" cy="1369748"/>
          </a:xfrm>
          <a:prstGeom prst="rect">
            <a:avLst/>
          </a:prstGeom>
        </p:spPr>
      </p:pic>
      <p:sp>
        <p:nvSpPr>
          <p:cNvPr id="32" name="Google Shape;1172;p60">
            <a:extLst>
              <a:ext uri="{FF2B5EF4-FFF2-40B4-BE49-F238E27FC236}">
                <a16:creationId xmlns:a16="http://schemas.microsoft.com/office/drawing/2014/main" id="{9C650DF1-E9D7-E6C8-EAAC-252CCB25CC80}"/>
              </a:ext>
            </a:extLst>
          </p:cNvPr>
          <p:cNvSpPr txBox="1">
            <a:spLocks/>
          </p:cNvSpPr>
          <p:nvPr/>
        </p:nvSpPr>
        <p:spPr>
          <a:xfrm>
            <a:off x="1279674" y="2907524"/>
            <a:ext cx="2409300" cy="35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ctr" rtl="0">
              <a:lnSpc>
                <a:spcPct val="115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dirty="0"/>
              <a:t>Week 3 :</a:t>
            </a:r>
          </a:p>
        </p:txBody>
      </p:sp>
      <p:sp>
        <p:nvSpPr>
          <p:cNvPr id="33" name="Google Shape;1172;p60">
            <a:extLst>
              <a:ext uri="{FF2B5EF4-FFF2-40B4-BE49-F238E27FC236}">
                <a16:creationId xmlns:a16="http://schemas.microsoft.com/office/drawing/2014/main" id="{D9526F0E-8C11-E4BA-B709-7231E34F4564}"/>
              </a:ext>
            </a:extLst>
          </p:cNvPr>
          <p:cNvSpPr txBox="1">
            <a:spLocks/>
          </p:cNvSpPr>
          <p:nvPr/>
        </p:nvSpPr>
        <p:spPr>
          <a:xfrm>
            <a:off x="5109588" y="2757410"/>
            <a:ext cx="2409300" cy="35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ctr" rtl="0">
              <a:lnSpc>
                <a:spcPct val="115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dirty="0"/>
              <a:t>Week 4 :</a:t>
            </a:r>
          </a:p>
        </p:txBody>
      </p:sp>
      <p:cxnSp>
        <p:nvCxnSpPr>
          <p:cNvPr id="34" name="Google Shape;922;p50">
            <a:extLst>
              <a:ext uri="{FF2B5EF4-FFF2-40B4-BE49-F238E27FC236}">
                <a16:creationId xmlns:a16="http://schemas.microsoft.com/office/drawing/2014/main" id="{65117E4D-6CCA-4837-205B-DB0002C4C622}"/>
              </a:ext>
            </a:extLst>
          </p:cNvPr>
          <p:cNvCxnSpPr>
            <a:cxnSpLocks/>
          </p:cNvCxnSpPr>
          <p:nvPr/>
        </p:nvCxnSpPr>
        <p:spPr>
          <a:xfrm flipH="1">
            <a:off x="4707651" y="704371"/>
            <a:ext cx="31229" cy="4055576"/>
          </a:xfrm>
          <a:prstGeom prst="straightConnector1">
            <a:avLst/>
          </a:prstGeom>
          <a:noFill/>
          <a:ln w="9525" cap="flat" cmpd="sng">
            <a:solidFill>
              <a:schemeClr val="dk1"/>
            </a:solidFill>
            <a:prstDash val="solid"/>
            <a:round/>
            <a:headEnd type="none" w="med" len="med"/>
            <a:tailEnd type="none" w="med" len="med"/>
          </a:ln>
        </p:spPr>
      </p:cxnSp>
      <p:cxnSp>
        <p:nvCxnSpPr>
          <p:cNvPr id="38" name="Google Shape;922;p50">
            <a:extLst>
              <a:ext uri="{FF2B5EF4-FFF2-40B4-BE49-F238E27FC236}">
                <a16:creationId xmlns:a16="http://schemas.microsoft.com/office/drawing/2014/main" id="{F789D6DD-2FA6-3CD5-FD54-CD4C37A93269}"/>
              </a:ext>
            </a:extLst>
          </p:cNvPr>
          <p:cNvCxnSpPr>
            <a:cxnSpLocks/>
          </p:cNvCxnSpPr>
          <p:nvPr/>
        </p:nvCxnSpPr>
        <p:spPr>
          <a:xfrm flipH="1">
            <a:off x="948248" y="2571750"/>
            <a:ext cx="7607773"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pic>
        <p:nvPicPr>
          <p:cNvPr id="18" name="Picture 17">
            <a:extLst>
              <a:ext uri="{FF2B5EF4-FFF2-40B4-BE49-F238E27FC236}">
                <a16:creationId xmlns:a16="http://schemas.microsoft.com/office/drawing/2014/main" id="{1C77C2F1-B284-8A44-45FB-54C2A0B0D515}"/>
              </a:ext>
            </a:extLst>
          </p:cNvPr>
          <p:cNvPicPr>
            <a:picLocks noChangeAspect="1"/>
          </p:cNvPicPr>
          <p:nvPr/>
        </p:nvPicPr>
        <p:blipFill>
          <a:blip r:embed="rId3"/>
          <a:stretch>
            <a:fillRect/>
          </a:stretch>
        </p:blipFill>
        <p:spPr>
          <a:xfrm>
            <a:off x="999688" y="924560"/>
            <a:ext cx="3506051" cy="1574836"/>
          </a:xfrm>
          <a:prstGeom prst="rect">
            <a:avLst/>
          </a:prstGeom>
        </p:spPr>
      </p:pic>
      <p:pic>
        <p:nvPicPr>
          <p:cNvPr id="20" name="Picture 19">
            <a:extLst>
              <a:ext uri="{FF2B5EF4-FFF2-40B4-BE49-F238E27FC236}">
                <a16:creationId xmlns:a16="http://schemas.microsoft.com/office/drawing/2014/main" id="{5E6E300E-4386-E44F-5693-967FB5A6AC7E}"/>
              </a:ext>
            </a:extLst>
          </p:cNvPr>
          <p:cNvPicPr>
            <a:picLocks noChangeAspect="1"/>
          </p:cNvPicPr>
          <p:nvPr/>
        </p:nvPicPr>
        <p:blipFill>
          <a:blip r:embed="rId4"/>
          <a:stretch>
            <a:fillRect/>
          </a:stretch>
        </p:blipFill>
        <p:spPr>
          <a:xfrm>
            <a:off x="5105042" y="758147"/>
            <a:ext cx="3498657" cy="1741250"/>
          </a:xfrm>
          <a:prstGeom prst="rect">
            <a:avLst/>
          </a:prstGeom>
        </p:spPr>
      </p:pic>
      <p:pic>
        <p:nvPicPr>
          <p:cNvPr id="22" name="Picture 21">
            <a:extLst>
              <a:ext uri="{FF2B5EF4-FFF2-40B4-BE49-F238E27FC236}">
                <a16:creationId xmlns:a16="http://schemas.microsoft.com/office/drawing/2014/main" id="{0DA7BA28-B017-6ACB-29D6-C0C68C98F0EC}"/>
              </a:ext>
            </a:extLst>
          </p:cNvPr>
          <p:cNvPicPr>
            <a:picLocks noChangeAspect="1"/>
          </p:cNvPicPr>
          <p:nvPr/>
        </p:nvPicPr>
        <p:blipFill>
          <a:blip r:embed="rId5"/>
          <a:stretch>
            <a:fillRect/>
          </a:stretch>
        </p:blipFill>
        <p:spPr>
          <a:xfrm>
            <a:off x="1091127" y="2970564"/>
            <a:ext cx="3338633" cy="1698195"/>
          </a:xfrm>
          <a:prstGeom prst="rect">
            <a:avLst/>
          </a:prstGeom>
        </p:spPr>
      </p:pic>
      <p:pic>
        <p:nvPicPr>
          <p:cNvPr id="24" name="Picture 23">
            <a:extLst>
              <a:ext uri="{FF2B5EF4-FFF2-40B4-BE49-F238E27FC236}">
                <a16:creationId xmlns:a16="http://schemas.microsoft.com/office/drawing/2014/main" id="{4F042F7B-961D-4671-31FE-9FECF847336E}"/>
              </a:ext>
            </a:extLst>
          </p:cNvPr>
          <p:cNvPicPr>
            <a:picLocks noChangeAspect="1"/>
          </p:cNvPicPr>
          <p:nvPr/>
        </p:nvPicPr>
        <p:blipFill>
          <a:blip r:embed="rId6"/>
          <a:stretch>
            <a:fillRect/>
          </a:stretch>
        </p:blipFill>
        <p:spPr>
          <a:xfrm>
            <a:off x="4978499" y="2970564"/>
            <a:ext cx="3609420" cy="1741250"/>
          </a:xfrm>
          <a:prstGeom prst="rect">
            <a:avLst/>
          </a:prstGeom>
        </p:spPr>
      </p:pic>
      <p:cxnSp>
        <p:nvCxnSpPr>
          <p:cNvPr id="25" name="Google Shape;922;p50">
            <a:extLst>
              <a:ext uri="{FF2B5EF4-FFF2-40B4-BE49-F238E27FC236}">
                <a16:creationId xmlns:a16="http://schemas.microsoft.com/office/drawing/2014/main" id="{0568B1C8-0F14-8A43-6FB4-7742B560F625}"/>
              </a:ext>
            </a:extLst>
          </p:cNvPr>
          <p:cNvCxnSpPr>
            <a:cxnSpLocks/>
          </p:cNvCxnSpPr>
          <p:nvPr/>
        </p:nvCxnSpPr>
        <p:spPr>
          <a:xfrm flipH="1">
            <a:off x="4707651" y="704371"/>
            <a:ext cx="31229" cy="4055576"/>
          </a:xfrm>
          <a:prstGeom prst="straightConnector1">
            <a:avLst/>
          </a:prstGeom>
          <a:noFill/>
          <a:ln w="9525" cap="flat" cmpd="sng">
            <a:solidFill>
              <a:schemeClr val="dk1"/>
            </a:solidFill>
            <a:prstDash val="solid"/>
            <a:round/>
            <a:headEnd type="none" w="med" len="med"/>
            <a:tailEnd type="none" w="med" len="med"/>
          </a:ln>
        </p:spPr>
      </p:cxnSp>
      <p:cxnSp>
        <p:nvCxnSpPr>
          <p:cNvPr id="26" name="Google Shape;922;p50">
            <a:extLst>
              <a:ext uri="{FF2B5EF4-FFF2-40B4-BE49-F238E27FC236}">
                <a16:creationId xmlns:a16="http://schemas.microsoft.com/office/drawing/2014/main" id="{DA45BBAE-9172-48D3-5DBE-0BA9D3E43A4C}"/>
              </a:ext>
            </a:extLst>
          </p:cNvPr>
          <p:cNvCxnSpPr>
            <a:cxnSpLocks/>
          </p:cNvCxnSpPr>
          <p:nvPr/>
        </p:nvCxnSpPr>
        <p:spPr>
          <a:xfrm flipH="1">
            <a:off x="948248" y="2571750"/>
            <a:ext cx="7607773" cy="0"/>
          </a:xfrm>
          <a:prstGeom prst="straightConnector1">
            <a:avLst/>
          </a:prstGeom>
          <a:noFill/>
          <a:ln w="9525" cap="flat" cmpd="sng">
            <a:solidFill>
              <a:schemeClr val="dk1"/>
            </a:solidFill>
            <a:prstDash val="solid"/>
            <a:round/>
            <a:headEnd type="none" w="med" len="med"/>
            <a:tailEnd type="none" w="med" len="med"/>
          </a:ln>
        </p:spPr>
      </p:cxnSp>
      <p:sp>
        <p:nvSpPr>
          <p:cNvPr id="27" name="Google Shape;1172;p60">
            <a:extLst>
              <a:ext uri="{FF2B5EF4-FFF2-40B4-BE49-F238E27FC236}">
                <a16:creationId xmlns:a16="http://schemas.microsoft.com/office/drawing/2014/main" id="{0FB97D1F-6BFB-97AC-0768-A5FA9F5534DB}"/>
              </a:ext>
            </a:extLst>
          </p:cNvPr>
          <p:cNvSpPr txBox="1">
            <a:spLocks/>
          </p:cNvSpPr>
          <p:nvPr/>
        </p:nvSpPr>
        <p:spPr>
          <a:xfrm>
            <a:off x="1964208" y="92354"/>
            <a:ext cx="5486886" cy="35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6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l" rtl="0">
              <a:lnSpc>
                <a:spcPct val="115000"/>
              </a:lnSpc>
              <a:spcBef>
                <a:spcPts val="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2pPr>
            <a:lvl3pPr marL="1371600" marR="0" lvl="2" indent="-317500" algn="l"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3pPr>
            <a:lvl4pPr marL="1828800" marR="0" lvl="3" indent="-317500" algn="l"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4pPr>
            <a:lvl5pPr marL="2286000" marR="0" lvl="4" indent="-317500" algn="l"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5pPr>
            <a:lvl6pPr marL="2743200" marR="0" lvl="5" indent="-317500" algn="l"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6pPr>
            <a:lvl7pPr marL="3200400" marR="0" lvl="6" indent="-317500" algn="l"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7pPr>
            <a:lvl8pPr marL="3657600" marR="0" lvl="7" indent="-317500" algn="l"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8pPr>
            <a:lvl9pPr marL="4114800" marR="0" lvl="8" indent="-317500" algn="l" rtl="0">
              <a:lnSpc>
                <a:spcPct val="115000"/>
              </a:lnSpc>
              <a:spcBef>
                <a:spcPts val="1600"/>
              </a:spcBef>
              <a:spcAft>
                <a:spcPts val="160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9pPr>
          </a:lstStyle>
          <a:p>
            <a:pPr marL="0" indent="0" algn="ctr"/>
            <a:r>
              <a:rPr lang="en-IN" dirty="0"/>
              <a:t>Actual and Predicted Graph</a:t>
            </a:r>
          </a:p>
        </p:txBody>
      </p:sp>
      <p:sp>
        <p:nvSpPr>
          <p:cNvPr id="28" name="Google Shape;1172;p60">
            <a:extLst>
              <a:ext uri="{FF2B5EF4-FFF2-40B4-BE49-F238E27FC236}">
                <a16:creationId xmlns:a16="http://schemas.microsoft.com/office/drawing/2014/main" id="{3F7DC337-4360-93BA-FB61-4EF55D4A2229}"/>
              </a:ext>
            </a:extLst>
          </p:cNvPr>
          <p:cNvSpPr txBox="1">
            <a:spLocks/>
          </p:cNvSpPr>
          <p:nvPr/>
        </p:nvSpPr>
        <p:spPr>
          <a:xfrm>
            <a:off x="1308011" y="668617"/>
            <a:ext cx="2409300" cy="35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6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l" rtl="0">
              <a:lnSpc>
                <a:spcPct val="115000"/>
              </a:lnSpc>
              <a:spcBef>
                <a:spcPts val="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2pPr>
            <a:lvl3pPr marL="1371600" marR="0" lvl="2" indent="-317500" algn="l"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3pPr>
            <a:lvl4pPr marL="1828800" marR="0" lvl="3" indent="-317500" algn="l"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4pPr>
            <a:lvl5pPr marL="2286000" marR="0" lvl="4" indent="-317500" algn="l"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5pPr>
            <a:lvl6pPr marL="2743200" marR="0" lvl="5" indent="-317500" algn="l"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6pPr>
            <a:lvl7pPr marL="3200400" marR="0" lvl="6" indent="-317500" algn="l"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7pPr>
            <a:lvl8pPr marL="3657600" marR="0" lvl="7" indent="-317500" algn="l"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8pPr>
            <a:lvl9pPr marL="4114800" marR="0" lvl="8" indent="-317500" algn="l" rtl="0">
              <a:lnSpc>
                <a:spcPct val="115000"/>
              </a:lnSpc>
              <a:spcBef>
                <a:spcPts val="1600"/>
              </a:spcBef>
              <a:spcAft>
                <a:spcPts val="160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9pPr>
          </a:lstStyle>
          <a:p>
            <a:pPr marL="0" indent="0" algn="ctr"/>
            <a:r>
              <a:rPr lang="en-IN"/>
              <a:t>Week 1 :</a:t>
            </a:r>
            <a:endParaRPr lang="en-IN" dirty="0"/>
          </a:p>
        </p:txBody>
      </p:sp>
      <p:sp>
        <p:nvSpPr>
          <p:cNvPr id="29" name="Google Shape;1172;p60">
            <a:extLst>
              <a:ext uri="{FF2B5EF4-FFF2-40B4-BE49-F238E27FC236}">
                <a16:creationId xmlns:a16="http://schemas.microsoft.com/office/drawing/2014/main" id="{EDC7F091-02D3-73E8-1406-42B5E8D2AF94}"/>
              </a:ext>
            </a:extLst>
          </p:cNvPr>
          <p:cNvSpPr txBox="1">
            <a:spLocks/>
          </p:cNvSpPr>
          <p:nvPr/>
        </p:nvSpPr>
        <p:spPr>
          <a:xfrm>
            <a:off x="5578559" y="505387"/>
            <a:ext cx="2409300" cy="35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6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l" rtl="0">
              <a:lnSpc>
                <a:spcPct val="115000"/>
              </a:lnSpc>
              <a:spcBef>
                <a:spcPts val="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2pPr>
            <a:lvl3pPr marL="1371600" marR="0" lvl="2" indent="-317500" algn="l"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3pPr>
            <a:lvl4pPr marL="1828800" marR="0" lvl="3" indent="-317500" algn="l"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4pPr>
            <a:lvl5pPr marL="2286000" marR="0" lvl="4" indent="-317500" algn="l"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5pPr>
            <a:lvl6pPr marL="2743200" marR="0" lvl="5" indent="-317500" algn="l"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6pPr>
            <a:lvl7pPr marL="3200400" marR="0" lvl="6" indent="-317500" algn="l"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7pPr>
            <a:lvl8pPr marL="3657600" marR="0" lvl="7" indent="-317500" algn="l"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8pPr>
            <a:lvl9pPr marL="4114800" marR="0" lvl="8" indent="-317500" algn="l" rtl="0">
              <a:lnSpc>
                <a:spcPct val="115000"/>
              </a:lnSpc>
              <a:spcBef>
                <a:spcPts val="1600"/>
              </a:spcBef>
              <a:spcAft>
                <a:spcPts val="160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9pPr>
          </a:lstStyle>
          <a:p>
            <a:pPr marL="0" indent="0" algn="ctr"/>
            <a:r>
              <a:rPr lang="en-IN" dirty="0"/>
              <a:t>Week 2 :</a:t>
            </a:r>
          </a:p>
        </p:txBody>
      </p:sp>
      <p:sp>
        <p:nvSpPr>
          <p:cNvPr id="30" name="Google Shape;1172;p60">
            <a:extLst>
              <a:ext uri="{FF2B5EF4-FFF2-40B4-BE49-F238E27FC236}">
                <a16:creationId xmlns:a16="http://schemas.microsoft.com/office/drawing/2014/main" id="{55A35E90-B00D-6549-B41C-CB400BEBBCE3}"/>
              </a:ext>
            </a:extLst>
          </p:cNvPr>
          <p:cNvSpPr txBox="1">
            <a:spLocks/>
          </p:cNvSpPr>
          <p:nvPr/>
        </p:nvSpPr>
        <p:spPr>
          <a:xfrm>
            <a:off x="1458672" y="2713446"/>
            <a:ext cx="2409300" cy="35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6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l" rtl="0">
              <a:lnSpc>
                <a:spcPct val="115000"/>
              </a:lnSpc>
              <a:spcBef>
                <a:spcPts val="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2pPr>
            <a:lvl3pPr marL="1371600" marR="0" lvl="2" indent="-317500" algn="l"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3pPr>
            <a:lvl4pPr marL="1828800" marR="0" lvl="3" indent="-317500" algn="l"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4pPr>
            <a:lvl5pPr marL="2286000" marR="0" lvl="4" indent="-317500" algn="l"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5pPr>
            <a:lvl6pPr marL="2743200" marR="0" lvl="5" indent="-317500" algn="l"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6pPr>
            <a:lvl7pPr marL="3200400" marR="0" lvl="6" indent="-317500" algn="l"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7pPr>
            <a:lvl8pPr marL="3657600" marR="0" lvl="7" indent="-317500" algn="l"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8pPr>
            <a:lvl9pPr marL="4114800" marR="0" lvl="8" indent="-317500" algn="l" rtl="0">
              <a:lnSpc>
                <a:spcPct val="115000"/>
              </a:lnSpc>
              <a:spcBef>
                <a:spcPts val="1600"/>
              </a:spcBef>
              <a:spcAft>
                <a:spcPts val="160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9pPr>
          </a:lstStyle>
          <a:p>
            <a:pPr marL="0" indent="0" algn="ctr"/>
            <a:r>
              <a:rPr lang="en-IN" dirty="0"/>
              <a:t>Week 3 :</a:t>
            </a:r>
          </a:p>
        </p:txBody>
      </p:sp>
      <p:sp>
        <p:nvSpPr>
          <p:cNvPr id="31" name="Google Shape;1172;p60">
            <a:extLst>
              <a:ext uri="{FF2B5EF4-FFF2-40B4-BE49-F238E27FC236}">
                <a16:creationId xmlns:a16="http://schemas.microsoft.com/office/drawing/2014/main" id="{3B10AFBD-161E-30E0-A81C-BB5C24E82ED5}"/>
              </a:ext>
            </a:extLst>
          </p:cNvPr>
          <p:cNvSpPr txBox="1">
            <a:spLocks/>
          </p:cNvSpPr>
          <p:nvPr/>
        </p:nvSpPr>
        <p:spPr>
          <a:xfrm>
            <a:off x="5745213" y="2684165"/>
            <a:ext cx="2409300" cy="35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6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l" rtl="0">
              <a:lnSpc>
                <a:spcPct val="115000"/>
              </a:lnSpc>
              <a:spcBef>
                <a:spcPts val="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2pPr>
            <a:lvl3pPr marL="1371600" marR="0" lvl="2" indent="-317500" algn="l"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3pPr>
            <a:lvl4pPr marL="1828800" marR="0" lvl="3" indent="-317500" algn="l"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4pPr>
            <a:lvl5pPr marL="2286000" marR="0" lvl="4" indent="-317500" algn="l"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5pPr>
            <a:lvl6pPr marL="2743200" marR="0" lvl="5" indent="-317500" algn="l"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6pPr>
            <a:lvl7pPr marL="3200400" marR="0" lvl="6" indent="-317500" algn="l"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7pPr>
            <a:lvl8pPr marL="3657600" marR="0" lvl="7" indent="-317500" algn="l"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8pPr>
            <a:lvl9pPr marL="4114800" marR="0" lvl="8" indent="-317500" algn="l" rtl="0">
              <a:lnSpc>
                <a:spcPct val="115000"/>
              </a:lnSpc>
              <a:spcBef>
                <a:spcPts val="1600"/>
              </a:spcBef>
              <a:spcAft>
                <a:spcPts val="160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9pPr>
          </a:lstStyle>
          <a:p>
            <a:pPr marL="0" indent="0" algn="ctr"/>
            <a:r>
              <a:rPr lang="en-IN" dirty="0"/>
              <a:t>Week 4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pic>
        <p:nvPicPr>
          <p:cNvPr id="17" name="Picture 16">
            <a:extLst>
              <a:ext uri="{FF2B5EF4-FFF2-40B4-BE49-F238E27FC236}">
                <a16:creationId xmlns:a16="http://schemas.microsoft.com/office/drawing/2014/main" id="{0EB4AE00-9D95-D8BE-0DB4-0788842C0FD1}"/>
              </a:ext>
            </a:extLst>
          </p:cNvPr>
          <p:cNvPicPr>
            <a:picLocks noChangeAspect="1"/>
          </p:cNvPicPr>
          <p:nvPr/>
        </p:nvPicPr>
        <p:blipFill>
          <a:blip r:embed="rId3"/>
          <a:stretch>
            <a:fillRect/>
          </a:stretch>
        </p:blipFill>
        <p:spPr>
          <a:xfrm>
            <a:off x="1901208" y="866167"/>
            <a:ext cx="2112135" cy="1705583"/>
          </a:xfrm>
          <a:prstGeom prst="rect">
            <a:avLst/>
          </a:prstGeom>
        </p:spPr>
      </p:pic>
      <p:pic>
        <p:nvPicPr>
          <p:cNvPr id="19" name="Picture 18">
            <a:extLst>
              <a:ext uri="{FF2B5EF4-FFF2-40B4-BE49-F238E27FC236}">
                <a16:creationId xmlns:a16="http://schemas.microsoft.com/office/drawing/2014/main" id="{1A32A7C8-9CE6-A618-8A1B-10C8D06B03B7}"/>
              </a:ext>
            </a:extLst>
          </p:cNvPr>
          <p:cNvPicPr>
            <a:picLocks noChangeAspect="1"/>
          </p:cNvPicPr>
          <p:nvPr/>
        </p:nvPicPr>
        <p:blipFill>
          <a:blip r:embed="rId4"/>
          <a:stretch>
            <a:fillRect/>
          </a:stretch>
        </p:blipFill>
        <p:spPr>
          <a:xfrm>
            <a:off x="4410587" y="879137"/>
            <a:ext cx="2112135" cy="1692613"/>
          </a:xfrm>
          <a:prstGeom prst="rect">
            <a:avLst/>
          </a:prstGeom>
        </p:spPr>
      </p:pic>
      <p:pic>
        <p:nvPicPr>
          <p:cNvPr id="21" name="Picture 20">
            <a:extLst>
              <a:ext uri="{FF2B5EF4-FFF2-40B4-BE49-F238E27FC236}">
                <a16:creationId xmlns:a16="http://schemas.microsoft.com/office/drawing/2014/main" id="{9F695818-C6D7-28E0-7E27-819686973027}"/>
              </a:ext>
            </a:extLst>
          </p:cNvPr>
          <p:cNvPicPr>
            <a:picLocks noChangeAspect="1"/>
          </p:cNvPicPr>
          <p:nvPr/>
        </p:nvPicPr>
        <p:blipFill>
          <a:blip r:embed="rId5"/>
          <a:stretch>
            <a:fillRect/>
          </a:stretch>
        </p:blipFill>
        <p:spPr>
          <a:xfrm>
            <a:off x="1849692" y="3140835"/>
            <a:ext cx="2038738" cy="1625447"/>
          </a:xfrm>
          <a:prstGeom prst="rect">
            <a:avLst/>
          </a:prstGeom>
        </p:spPr>
      </p:pic>
      <p:pic>
        <p:nvPicPr>
          <p:cNvPr id="23" name="Picture 22">
            <a:extLst>
              <a:ext uri="{FF2B5EF4-FFF2-40B4-BE49-F238E27FC236}">
                <a16:creationId xmlns:a16="http://schemas.microsoft.com/office/drawing/2014/main" id="{AFA87249-6661-3F6F-653D-871FC4C909BB}"/>
              </a:ext>
            </a:extLst>
          </p:cNvPr>
          <p:cNvPicPr>
            <a:picLocks noChangeAspect="1"/>
          </p:cNvPicPr>
          <p:nvPr/>
        </p:nvPicPr>
        <p:blipFill>
          <a:blip r:embed="rId6"/>
          <a:stretch>
            <a:fillRect/>
          </a:stretch>
        </p:blipFill>
        <p:spPr>
          <a:xfrm>
            <a:off x="4491866" y="3119123"/>
            <a:ext cx="2041738" cy="1653645"/>
          </a:xfrm>
          <a:prstGeom prst="rect">
            <a:avLst/>
          </a:prstGeom>
        </p:spPr>
      </p:pic>
      <p:sp>
        <p:nvSpPr>
          <p:cNvPr id="24" name="Google Shape;1172;p60">
            <a:extLst>
              <a:ext uri="{FF2B5EF4-FFF2-40B4-BE49-F238E27FC236}">
                <a16:creationId xmlns:a16="http://schemas.microsoft.com/office/drawing/2014/main" id="{79318500-B71C-DAA6-C5C0-2E206BD93680}"/>
              </a:ext>
            </a:extLst>
          </p:cNvPr>
          <p:cNvSpPr txBox="1">
            <a:spLocks/>
          </p:cNvSpPr>
          <p:nvPr/>
        </p:nvSpPr>
        <p:spPr>
          <a:xfrm>
            <a:off x="2979648" y="55772"/>
            <a:ext cx="3024437" cy="35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6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ctr" rtl="0">
              <a:lnSpc>
                <a:spcPct val="115000"/>
              </a:lnSpc>
              <a:spcBef>
                <a:spcPts val="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9pPr>
          </a:lstStyle>
          <a:p>
            <a:pPr marL="0" indent="0"/>
            <a:r>
              <a:rPr lang="en-IN" dirty="0"/>
              <a:t>EVALUATION METRICS:</a:t>
            </a:r>
          </a:p>
        </p:txBody>
      </p:sp>
      <p:cxnSp>
        <p:nvCxnSpPr>
          <p:cNvPr id="25" name="Google Shape;922;p50">
            <a:extLst>
              <a:ext uri="{FF2B5EF4-FFF2-40B4-BE49-F238E27FC236}">
                <a16:creationId xmlns:a16="http://schemas.microsoft.com/office/drawing/2014/main" id="{CD5A19AE-BF41-1E30-FB81-CE6D3F08E44D}"/>
              </a:ext>
            </a:extLst>
          </p:cNvPr>
          <p:cNvCxnSpPr>
            <a:cxnSpLocks/>
          </p:cNvCxnSpPr>
          <p:nvPr/>
        </p:nvCxnSpPr>
        <p:spPr>
          <a:xfrm flipH="1">
            <a:off x="4236990" y="866167"/>
            <a:ext cx="31229" cy="4055576"/>
          </a:xfrm>
          <a:prstGeom prst="straightConnector1">
            <a:avLst/>
          </a:prstGeom>
          <a:noFill/>
          <a:ln w="9525" cap="flat" cmpd="sng">
            <a:solidFill>
              <a:schemeClr val="dk1"/>
            </a:solidFill>
            <a:prstDash val="solid"/>
            <a:round/>
            <a:headEnd type="none" w="med" len="med"/>
            <a:tailEnd type="none" w="med" len="med"/>
          </a:ln>
        </p:spPr>
      </p:cxnSp>
      <p:cxnSp>
        <p:nvCxnSpPr>
          <p:cNvPr id="26" name="Google Shape;922;p50">
            <a:extLst>
              <a:ext uri="{FF2B5EF4-FFF2-40B4-BE49-F238E27FC236}">
                <a16:creationId xmlns:a16="http://schemas.microsoft.com/office/drawing/2014/main" id="{D17EA38A-8722-C61F-78AF-E2C5B0EDC1F9}"/>
              </a:ext>
            </a:extLst>
          </p:cNvPr>
          <p:cNvCxnSpPr>
            <a:cxnSpLocks/>
          </p:cNvCxnSpPr>
          <p:nvPr/>
        </p:nvCxnSpPr>
        <p:spPr>
          <a:xfrm flipH="1">
            <a:off x="477587" y="2733546"/>
            <a:ext cx="8117773" cy="0"/>
          </a:xfrm>
          <a:prstGeom prst="straightConnector1">
            <a:avLst/>
          </a:prstGeom>
          <a:noFill/>
          <a:ln w="9525" cap="flat" cmpd="sng">
            <a:solidFill>
              <a:schemeClr val="dk1"/>
            </a:solidFill>
            <a:prstDash val="solid"/>
            <a:round/>
            <a:headEnd type="none" w="med" len="med"/>
            <a:tailEnd type="none" w="med" len="med"/>
          </a:ln>
        </p:spPr>
      </p:cxnSp>
      <p:sp>
        <p:nvSpPr>
          <p:cNvPr id="28" name="Google Shape;1172;p60">
            <a:extLst>
              <a:ext uri="{FF2B5EF4-FFF2-40B4-BE49-F238E27FC236}">
                <a16:creationId xmlns:a16="http://schemas.microsoft.com/office/drawing/2014/main" id="{A8CB4735-6D4F-4FB5-2175-5A15650630A0}"/>
              </a:ext>
            </a:extLst>
          </p:cNvPr>
          <p:cNvSpPr txBox="1">
            <a:spLocks/>
          </p:cNvSpPr>
          <p:nvPr/>
        </p:nvSpPr>
        <p:spPr>
          <a:xfrm>
            <a:off x="1386150" y="572468"/>
            <a:ext cx="3024437" cy="35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6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ctr" rtl="0">
              <a:lnSpc>
                <a:spcPct val="115000"/>
              </a:lnSpc>
              <a:spcBef>
                <a:spcPts val="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9pPr>
          </a:lstStyle>
          <a:p>
            <a:pPr marL="0" indent="0"/>
            <a:r>
              <a:rPr lang="en-IN" dirty="0"/>
              <a:t>WEEK 1</a:t>
            </a:r>
          </a:p>
        </p:txBody>
      </p:sp>
      <p:sp>
        <p:nvSpPr>
          <p:cNvPr id="29" name="Google Shape;1172;p60">
            <a:extLst>
              <a:ext uri="{FF2B5EF4-FFF2-40B4-BE49-F238E27FC236}">
                <a16:creationId xmlns:a16="http://schemas.microsoft.com/office/drawing/2014/main" id="{2C4AE3E7-34A9-6A80-0679-AA8D965C9A7F}"/>
              </a:ext>
            </a:extLst>
          </p:cNvPr>
          <p:cNvSpPr txBox="1">
            <a:spLocks/>
          </p:cNvSpPr>
          <p:nvPr/>
        </p:nvSpPr>
        <p:spPr>
          <a:xfrm>
            <a:off x="4048594" y="614882"/>
            <a:ext cx="3024437" cy="35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6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ctr" rtl="0">
              <a:lnSpc>
                <a:spcPct val="115000"/>
              </a:lnSpc>
              <a:spcBef>
                <a:spcPts val="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9pPr>
          </a:lstStyle>
          <a:p>
            <a:pPr marL="0" indent="0"/>
            <a:r>
              <a:rPr lang="en-IN" dirty="0"/>
              <a:t>WEEK 2</a:t>
            </a:r>
          </a:p>
        </p:txBody>
      </p:sp>
      <p:sp>
        <p:nvSpPr>
          <p:cNvPr id="30" name="Google Shape;1172;p60">
            <a:extLst>
              <a:ext uri="{FF2B5EF4-FFF2-40B4-BE49-F238E27FC236}">
                <a16:creationId xmlns:a16="http://schemas.microsoft.com/office/drawing/2014/main" id="{0B33E2E5-4C6B-9437-C737-10180B045233}"/>
              </a:ext>
            </a:extLst>
          </p:cNvPr>
          <p:cNvSpPr txBox="1">
            <a:spLocks/>
          </p:cNvSpPr>
          <p:nvPr/>
        </p:nvSpPr>
        <p:spPr>
          <a:xfrm>
            <a:off x="1355605" y="2823035"/>
            <a:ext cx="3024437" cy="35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6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ctr" rtl="0">
              <a:lnSpc>
                <a:spcPct val="115000"/>
              </a:lnSpc>
              <a:spcBef>
                <a:spcPts val="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9pPr>
          </a:lstStyle>
          <a:p>
            <a:pPr marL="0" indent="0"/>
            <a:r>
              <a:rPr lang="en-IN" dirty="0"/>
              <a:t>WEEK 3</a:t>
            </a:r>
          </a:p>
        </p:txBody>
      </p:sp>
      <p:sp>
        <p:nvSpPr>
          <p:cNvPr id="31" name="Google Shape;1172;p60">
            <a:extLst>
              <a:ext uri="{FF2B5EF4-FFF2-40B4-BE49-F238E27FC236}">
                <a16:creationId xmlns:a16="http://schemas.microsoft.com/office/drawing/2014/main" id="{F17E4DF9-CA80-18F9-0B50-4FAFEBEE22D8}"/>
              </a:ext>
            </a:extLst>
          </p:cNvPr>
          <p:cNvSpPr txBox="1">
            <a:spLocks/>
          </p:cNvSpPr>
          <p:nvPr/>
        </p:nvSpPr>
        <p:spPr>
          <a:xfrm>
            <a:off x="4048594" y="2807382"/>
            <a:ext cx="3024437" cy="35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600"/>
              <a:buFont typeface="Bebas Neue"/>
              <a:buNone/>
              <a:defRPr sz="2000" b="0" i="0" u="none" strike="noStrike" cap="none">
                <a:solidFill>
                  <a:schemeClr val="accent6"/>
                </a:solidFill>
                <a:latin typeface="Bakbak One"/>
                <a:ea typeface="Bakbak One"/>
                <a:cs typeface="Bakbak One"/>
                <a:sym typeface="Bakbak One"/>
              </a:defRPr>
            </a:lvl1pPr>
            <a:lvl2pPr marL="914400" marR="0" lvl="1" indent="-317500" algn="ctr" rtl="0">
              <a:lnSpc>
                <a:spcPct val="115000"/>
              </a:lnSpc>
              <a:spcBef>
                <a:spcPts val="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600"/>
              <a:buFont typeface="Bebas Neue"/>
              <a:buNone/>
              <a:defRPr sz="2600" b="0" i="0" u="none" strike="noStrike" cap="none">
                <a:solidFill>
                  <a:schemeClr val="dk1"/>
                </a:solidFill>
                <a:latin typeface="Bebas Neue"/>
                <a:ea typeface="Bebas Neue"/>
                <a:cs typeface="Bebas Neue"/>
                <a:sym typeface="Bebas Neue"/>
              </a:defRPr>
            </a:lvl9pPr>
          </a:lstStyle>
          <a:p>
            <a:pPr marL="0" indent="0"/>
            <a:r>
              <a:rPr lang="en-IN" dirty="0"/>
              <a:t>WEEK 4</a:t>
            </a:r>
          </a:p>
        </p:txBody>
      </p:sp>
    </p:spTree>
  </p:cSld>
  <p:clrMapOvr>
    <a:masterClrMapping/>
  </p:clrMapOvr>
</p:sld>
</file>

<file path=ppt/theme/theme1.xml><?xml version="1.0" encoding="utf-8"?>
<a:theme xmlns:a="http://schemas.openxmlformats.org/drawingml/2006/main" name="Artificial Intelligence Applied to Design Thesis Defense by Slidesgo">
  <a:themeElements>
    <a:clrScheme name="Simple Light">
      <a:dk1>
        <a:srgbClr val="DBDBF0"/>
      </a:dk1>
      <a:lt1>
        <a:srgbClr val="2E0065"/>
      </a:lt1>
      <a:dk2>
        <a:srgbClr val="7900A4"/>
      </a:dk2>
      <a:lt2>
        <a:srgbClr val="EA37F0"/>
      </a:lt2>
      <a:accent1>
        <a:srgbClr val="43F0A6"/>
      </a:accent1>
      <a:accent2>
        <a:srgbClr val="413CDB"/>
      </a:accent2>
      <a:accent3>
        <a:srgbClr val="7E7E99"/>
      </a:accent3>
      <a:accent4>
        <a:srgbClr val="FF607E"/>
      </a:accent4>
      <a:accent5>
        <a:srgbClr val="FFFF42"/>
      </a:accent5>
      <a:accent6>
        <a:srgbClr val="FFFFFF"/>
      </a:accent6>
      <a:hlink>
        <a:srgbClr val="DBDBF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921</Words>
  <Application>Microsoft Office PowerPoint</Application>
  <PresentationFormat>On-screen Show (16:9)</PresentationFormat>
  <Paragraphs>174</Paragraphs>
  <Slides>21</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Times New Roman</vt:lpstr>
      <vt:lpstr>Bebas Neue</vt:lpstr>
      <vt:lpstr>Bakbak One</vt:lpstr>
      <vt:lpstr>Nunito Light</vt:lpstr>
      <vt:lpstr>Didact Gothic</vt:lpstr>
      <vt:lpstr>Arial</vt:lpstr>
      <vt:lpstr>ui-sans-serif</vt:lpstr>
      <vt:lpstr>Artificial Intelligence Applied to Design Thesis Defense by Slidesgo</vt:lpstr>
      <vt:lpstr>SHORT TERM STOCK MARKET PREDICTION USING MACHINE LEARNING</vt:lpstr>
      <vt:lpstr>INTRODUCTION</vt:lpstr>
      <vt:lpstr>—TOM MITCHELL</vt:lpstr>
      <vt:lpstr>EXISTING TRADITIONAL METHODS</vt:lpstr>
      <vt:lpstr>ARCHITECTURE</vt:lpstr>
      <vt:lpstr>OPTIMIZING TRAINING DATA SIZE</vt:lpstr>
      <vt:lpstr>PowerPoint Presentation</vt:lpstr>
      <vt:lpstr>PowerPoint Presentation</vt:lpstr>
      <vt:lpstr>PowerPoint Presentation</vt:lpstr>
      <vt:lpstr>APPROACH SELECTION</vt:lpstr>
      <vt:lpstr>ICICI BANK</vt:lpstr>
      <vt:lpstr>FEATURE ENGINEERING</vt:lpstr>
      <vt:lpstr>PowerPoint Presentation</vt:lpstr>
      <vt:lpstr>ALGORITHMS SELECTION</vt:lpstr>
      <vt:lpstr>PowerPoint Presentation</vt:lpstr>
      <vt:lpstr>PowerPoint Presentation</vt:lpstr>
      <vt:lpstr>WEIGHTING STRATEGY </vt:lpstr>
      <vt:lpstr>PROPOSED MODEL VS EXISTING METHODS</vt:lpstr>
      <vt:lpstr>PowerPoint Presentation</vt:lpstr>
      <vt:lpstr>FUTURE SCOPE</vt:lpstr>
      <vt:lpstr>HOPE OF YOU LIKE OUR PRESENTATION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TERM STOCK MARKET PREDICTION USING MACHINE LEARNING</dc:title>
  <dc:creator>Supriyo Mandal</dc:creator>
  <cp:lastModifiedBy>Shovan Maji</cp:lastModifiedBy>
  <cp:revision>3</cp:revision>
  <dcterms:modified xsi:type="dcterms:W3CDTF">2024-06-02T12:49:33Z</dcterms:modified>
</cp:coreProperties>
</file>